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9" r:id="rId5"/>
    <p:sldId id="305" r:id="rId6"/>
    <p:sldId id="290" r:id="rId7"/>
    <p:sldId id="291" r:id="rId8"/>
    <p:sldId id="323" r:id="rId9"/>
    <p:sldId id="321" r:id="rId10"/>
    <p:sldId id="288" r:id="rId11"/>
    <p:sldId id="329" r:id="rId12"/>
    <p:sldId id="292" r:id="rId13"/>
    <p:sldId id="293" r:id="rId14"/>
    <p:sldId id="302" r:id="rId15"/>
    <p:sldId id="301" r:id="rId16"/>
    <p:sldId id="318" r:id="rId17"/>
    <p:sldId id="303" r:id="rId18"/>
    <p:sldId id="319" r:id="rId19"/>
    <p:sldId id="295" r:id="rId20"/>
    <p:sldId id="296" r:id="rId21"/>
    <p:sldId id="297" r:id="rId22"/>
    <p:sldId id="322" r:id="rId23"/>
    <p:sldId id="299" r:id="rId24"/>
    <p:sldId id="300" r:id="rId25"/>
    <p:sldId id="320" r:id="rId26"/>
    <p:sldId id="325" r:id="rId27"/>
    <p:sldId id="304" r:id="rId28"/>
    <p:sldId id="306" r:id="rId29"/>
    <p:sldId id="307" r:id="rId30"/>
    <p:sldId id="324" r:id="rId31"/>
    <p:sldId id="308" r:id="rId32"/>
    <p:sldId id="309" r:id="rId33"/>
    <p:sldId id="327" r:id="rId34"/>
    <p:sldId id="328" r:id="rId35"/>
    <p:sldId id="326" r:id="rId36"/>
    <p:sldId id="313" r:id="rId37"/>
    <p:sldId id="314" r:id="rId38"/>
    <p:sldId id="315" r:id="rId39"/>
    <p:sldId id="316" r:id="rId40"/>
    <p:sldId id="330" r:id="rId41"/>
    <p:sldId id="31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2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27A095-0C36-445A-89A2-0122BE7665C0}" v="1" dt="2022-03-31T16:23:43.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19" autoAdjust="0"/>
  </p:normalViewPr>
  <p:slideViewPr>
    <p:cSldViewPr snapToGrid="0">
      <p:cViewPr varScale="1">
        <p:scale>
          <a:sx n="84" d="100"/>
          <a:sy n="84"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arapu, Ajay kumar" userId="08259e0d-fb6c-4066-9421-72cad62e4d5d" providerId="ADAL" clId="{6327A095-0C36-445A-89A2-0122BE7665C0}"/>
    <pc:docChg chg="undo custSel modSld">
      <pc:chgData name="Goparapu, Ajay kumar" userId="08259e0d-fb6c-4066-9421-72cad62e4d5d" providerId="ADAL" clId="{6327A095-0C36-445A-89A2-0122BE7665C0}" dt="2022-03-31T16:25:17.356" v="167" actId="14100"/>
      <pc:docMkLst>
        <pc:docMk/>
      </pc:docMkLst>
      <pc:sldChg chg="modSp mod">
        <pc:chgData name="Goparapu, Ajay kumar" userId="08259e0d-fb6c-4066-9421-72cad62e4d5d" providerId="ADAL" clId="{6327A095-0C36-445A-89A2-0122BE7665C0}" dt="2022-03-31T16:22:12.203" v="148" actId="14100"/>
        <pc:sldMkLst>
          <pc:docMk/>
          <pc:sldMk cId="3966093881" sldId="288"/>
        </pc:sldMkLst>
        <pc:spChg chg="mod">
          <ac:chgData name="Goparapu, Ajay kumar" userId="08259e0d-fb6c-4066-9421-72cad62e4d5d" providerId="ADAL" clId="{6327A095-0C36-445A-89A2-0122BE7665C0}" dt="2022-03-31T16:18:32.735" v="119" actId="14100"/>
          <ac:spMkLst>
            <pc:docMk/>
            <pc:sldMk cId="3966093881" sldId="288"/>
            <ac:spMk id="2" creationId="{59D539EE-4A36-4CA3-94D4-F7FEA2D2411B}"/>
          </ac:spMkLst>
        </pc:spChg>
        <pc:spChg chg="mod">
          <ac:chgData name="Goparapu, Ajay kumar" userId="08259e0d-fb6c-4066-9421-72cad62e4d5d" providerId="ADAL" clId="{6327A095-0C36-445A-89A2-0122BE7665C0}" dt="2022-03-31T16:22:12.203" v="148" actId="14100"/>
          <ac:spMkLst>
            <pc:docMk/>
            <pc:sldMk cId="3966093881" sldId="288"/>
            <ac:spMk id="4" creationId="{2A72778C-DADA-4873-A3CE-E38B5FA66D0B}"/>
          </ac:spMkLst>
        </pc:spChg>
      </pc:sldChg>
      <pc:sldChg chg="modSp mod">
        <pc:chgData name="Goparapu, Ajay kumar" userId="08259e0d-fb6c-4066-9421-72cad62e4d5d" providerId="ADAL" clId="{6327A095-0C36-445A-89A2-0122BE7665C0}" dt="2022-03-31T16:16:44.046" v="105" actId="14100"/>
        <pc:sldMkLst>
          <pc:docMk/>
          <pc:sldMk cId="1895904731" sldId="289"/>
        </pc:sldMkLst>
        <pc:spChg chg="mod">
          <ac:chgData name="Goparapu, Ajay kumar" userId="08259e0d-fb6c-4066-9421-72cad62e4d5d" providerId="ADAL" clId="{6327A095-0C36-445A-89A2-0122BE7665C0}" dt="2022-03-31T16:16:20.887" v="100" actId="20577"/>
          <ac:spMkLst>
            <pc:docMk/>
            <pc:sldMk cId="1895904731" sldId="289"/>
            <ac:spMk id="2" creationId="{F9C09602-AC85-45CA-8ED6-3031F1E8B66F}"/>
          </ac:spMkLst>
        </pc:spChg>
        <pc:picChg chg="mod">
          <ac:chgData name="Goparapu, Ajay kumar" userId="08259e0d-fb6c-4066-9421-72cad62e4d5d" providerId="ADAL" clId="{6327A095-0C36-445A-89A2-0122BE7665C0}" dt="2022-03-31T16:16:16.222" v="97" actId="14100"/>
          <ac:picMkLst>
            <pc:docMk/>
            <pc:sldMk cId="1895904731" sldId="289"/>
            <ac:picMk id="3" creationId="{00000000-0000-0000-0000-000000000000}"/>
          </ac:picMkLst>
        </pc:picChg>
        <pc:picChg chg="mod">
          <ac:chgData name="Goparapu, Ajay kumar" userId="08259e0d-fb6c-4066-9421-72cad62e4d5d" providerId="ADAL" clId="{6327A095-0C36-445A-89A2-0122BE7665C0}" dt="2022-03-31T16:16:44.046" v="105" actId="14100"/>
          <ac:picMkLst>
            <pc:docMk/>
            <pc:sldMk cId="1895904731" sldId="289"/>
            <ac:picMk id="7" creationId="{B4D9C111-1C27-4E35-958B-403D8315BFCC}"/>
          </ac:picMkLst>
        </pc:picChg>
      </pc:sldChg>
      <pc:sldChg chg="modSp mod">
        <pc:chgData name="Goparapu, Ajay kumar" userId="08259e0d-fb6c-4066-9421-72cad62e4d5d" providerId="ADAL" clId="{6327A095-0C36-445A-89A2-0122BE7665C0}" dt="2022-03-31T16:21:14.259" v="138" actId="14100"/>
        <pc:sldMkLst>
          <pc:docMk/>
          <pc:sldMk cId="2788594944" sldId="290"/>
        </pc:sldMkLst>
        <pc:spChg chg="mod">
          <ac:chgData name="Goparapu, Ajay kumar" userId="08259e0d-fb6c-4066-9421-72cad62e4d5d" providerId="ADAL" clId="{6327A095-0C36-445A-89A2-0122BE7665C0}" dt="2022-03-31T16:17:17.611" v="108" actId="14100"/>
          <ac:spMkLst>
            <pc:docMk/>
            <pc:sldMk cId="2788594944" sldId="290"/>
            <ac:spMk id="2" creationId="{B70B0B73-CEAB-423E-8CEA-A58859C87F12}"/>
          </ac:spMkLst>
        </pc:spChg>
        <pc:spChg chg="mod">
          <ac:chgData name="Goparapu, Ajay kumar" userId="08259e0d-fb6c-4066-9421-72cad62e4d5d" providerId="ADAL" clId="{6327A095-0C36-445A-89A2-0122BE7665C0}" dt="2022-03-31T16:21:14.259" v="138" actId="14100"/>
          <ac:spMkLst>
            <pc:docMk/>
            <pc:sldMk cId="2788594944" sldId="290"/>
            <ac:spMk id="13" creationId="{0F881458-FD30-4092-8EF3-197296CC5DDE}"/>
          </ac:spMkLst>
        </pc:spChg>
        <pc:picChg chg="mod">
          <ac:chgData name="Goparapu, Ajay kumar" userId="08259e0d-fb6c-4066-9421-72cad62e4d5d" providerId="ADAL" clId="{6327A095-0C36-445A-89A2-0122BE7665C0}" dt="2022-03-31T15:48:35.062" v="16" actId="14100"/>
          <ac:picMkLst>
            <pc:docMk/>
            <pc:sldMk cId="2788594944" sldId="290"/>
            <ac:picMk id="17" creationId="{16A82A80-BA82-4D48-ACB5-E95F349AE21D}"/>
          </ac:picMkLst>
        </pc:picChg>
      </pc:sldChg>
      <pc:sldChg chg="modSp mod">
        <pc:chgData name="Goparapu, Ajay kumar" userId="08259e0d-fb6c-4066-9421-72cad62e4d5d" providerId="ADAL" clId="{6327A095-0C36-445A-89A2-0122BE7665C0}" dt="2022-03-31T16:21:36.343" v="143" actId="20577"/>
        <pc:sldMkLst>
          <pc:docMk/>
          <pc:sldMk cId="2839099229" sldId="291"/>
        </pc:sldMkLst>
        <pc:spChg chg="mod">
          <ac:chgData name="Goparapu, Ajay kumar" userId="08259e0d-fb6c-4066-9421-72cad62e4d5d" providerId="ADAL" clId="{6327A095-0C36-445A-89A2-0122BE7665C0}" dt="2022-03-31T16:17:34.385" v="110" actId="14100"/>
          <ac:spMkLst>
            <pc:docMk/>
            <pc:sldMk cId="2839099229" sldId="291"/>
            <ac:spMk id="2" creationId="{4EF24CA0-72CD-43A5-A7EB-9C280A084670}"/>
          </ac:spMkLst>
        </pc:spChg>
        <pc:spChg chg="mod">
          <ac:chgData name="Goparapu, Ajay kumar" userId="08259e0d-fb6c-4066-9421-72cad62e4d5d" providerId="ADAL" clId="{6327A095-0C36-445A-89A2-0122BE7665C0}" dt="2022-03-31T16:21:36.343" v="143" actId="20577"/>
          <ac:spMkLst>
            <pc:docMk/>
            <pc:sldMk cId="2839099229" sldId="291"/>
            <ac:spMk id="6" creationId="{0A0BCCF0-C130-40CC-B0AA-000EDADE8212}"/>
          </ac:spMkLst>
        </pc:spChg>
      </pc:sldChg>
      <pc:sldChg chg="modSp mod">
        <pc:chgData name="Goparapu, Ajay kumar" userId="08259e0d-fb6c-4066-9421-72cad62e4d5d" providerId="ADAL" clId="{6327A095-0C36-445A-89A2-0122BE7665C0}" dt="2022-03-31T16:22:18.956" v="149" actId="14100"/>
        <pc:sldMkLst>
          <pc:docMk/>
          <pc:sldMk cId="1102324738" sldId="292"/>
        </pc:sldMkLst>
        <pc:spChg chg="mod">
          <ac:chgData name="Goparapu, Ajay kumar" userId="08259e0d-fb6c-4066-9421-72cad62e4d5d" providerId="ADAL" clId="{6327A095-0C36-445A-89A2-0122BE7665C0}" dt="2022-03-31T16:18:38.118" v="120" actId="14100"/>
          <ac:spMkLst>
            <pc:docMk/>
            <pc:sldMk cId="1102324738" sldId="292"/>
            <ac:spMk id="2" creationId="{247D8580-4622-4250-87CD-C32CC8D8094D}"/>
          </ac:spMkLst>
        </pc:spChg>
        <pc:spChg chg="mod">
          <ac:chgData name="Goparapu, Ajay kumar" userId="08259e0d-fb6c-4066-9421-72cad62e4d5d" providerId="ADAL" clId="{6327A095-0C36-445A-89A2-0122BE7665C0}" dt="2022-03-31T16:22:18.956" v="149" actId="14100"/>
          <ac:spMkLst>
            <pc:docMk/>
            <pc:sldMk cId="1102324738" sldId="292"/>
            <ac:spMk id="3" creationId="{8BE4911A-6C6C-4177-B937-D68D167B1BC6}"/>
          </ac:spMkLst>
        </pc:spChg>
      </pc:sldChg>
      <pc:sldChg chg="modSp mod">
        <pc:chgData name="Goparapu, Ajay kumar" userId="08259e0d-fb6c-4066-9421-72cad62e4d5d" providerId="ADAL" clId="{6327A095-0C36-445A-89A2-0122BE7665C0}" dt="2022-03-31T16:22:48.349" v="154" actId="14100"/>
        <pc:sldMkLst>
          <pc:docMk/>
          <pc:sldMk cId="3348622816" sldId="293"/>
        </pc:sldMkLst>
        <pc:spChg chg="mod">
          <ac:chgData name="Goparapu, Ajay kumar" userId="08259e0d-fb6c-4066-9421-72cad62e4d5d" providerId="ADAL" clId="{6327A095-0C36-445A-89A2-0122BE7665C0}" dt="2022-03-31T16:18:47.132" v="121" actId="14100"/>
          <ac:spMkLst>
            <pc:docMk/>
            <pc:sldMk cId="3348622816" sldId="293"/>
            <ac:spMk id="2" creationId="{1043413F-A95F-4DEF-8F25-9B981B07007E}"/>
          </ac:spMkLst>
        </pc:spChg>
        <pc:spChg chg="mod">
          <ac:chgData name="Goparapu, Ajay kumar" userId="08259e0d-fb6c-4066-9421-72cad62e4d5d" providerId="ADAL" clId="{6327A095-0C36-445A-89A2-0122BE7665C0}" dt="2022-03-31T16:22:41.655" v="151" actId="1076"/>
          <ac:spMkLst>
            <pc:docMk/>
            <pc:sldMk cId="3348622816" sldId="293"/>
            <ac:spMk id="3" creationId="{223C29D4-4D11-4BAB-AFE1-1694CD68CD0A}"/>
          </ac:spMkLst>
        </pc:spChg>
        <pc:picChg chg="mod">
          <ac:chgData name="Goparapu, Ajay kumar" userId="08259e0d-fb6c-4066-9421-72cad62e4d5d" providerId="ADAL" clId="{6327A095-0C36-445A-89A2-0122BE7665C0}" dt="2022-03-31T16:22:48.349" v="154" actId="14100"/>
          <ac:picMkLst>
            <pc:docMk/>
            <pc:sldMk cId="3348622816" sldId="293"/>
            <ac:picMk id="7" creationId="{F316EA02-4D13-4E23-9573-623A9F156FC5}"/>
          </ac:picMkLst>
        </pc:picChg>
      </pc:sldChg>
      <pc:sldChg chg="modSp mod">
        <pc:chgData name="Goparapu, Ajay kumar" userId="08259e0d-fb6c-4066-9421-72cad62e4d5d" providerId="ADAL" clId="{6327A095-0C36-445A-89A2-0122BE7665C0}" dt="2022-03-31T16:19:40.698" v="129" actId="14100"/>
        <pc:sldMkLst>
          <pc:docMk/>
          <pc:sldMk cId="442882108" sldId="295"/>
        </pc:sldMkLst>
        <pc:spChg chg="mod">
          <ac:chgData name="Goparapu, Ajay kumar" userId="08259e0d-fb6c-4066-9421-72cad62e4d5d" providerId="ADAL" clId="{6327A095-0C36-445A-89A2-0122BE7665C0}" dt="2022-03-31T16:19:40.698" v="129" actId="14100"/>
          <ac:spMkLst>
            <pc:docMk/>
            <pc:sldMk cId="442882108" sldId="295"/>
            <ac:spMk id="2" creationId="{5853769F-A9C6-42A5-8A1F-EAB110479176}"/>
          </ac:spMkLst>
        </pc:spChg>
      </pc:sldChg>
      <pc:sldChg chg="modSp mod">
        <pc:chgData name="Goparapu, Ajay kumar" userId="08259e0d-fb6c-4066-9421-72cad62e4d5d" providerId="ADAL" clId="{6327A095-0C36-445A-89A2-0122BE7665C0}" dt="2022-03-31T15:46:02.449" v="9" actId="14100"/>
        <pc:sldMkLst>
          <pc:docMk/>
          <pc:sldMk cId="3207434771" sldId="296"/>
        </pc:sldMkLst>
        <pc:picChg chg="mod">
          <ac:chgData name="Goparapu, Ajay kumar" userId="08259e0d-fb6c-4066-9421-72cad62e4d5d" providerId="ADAL" clId="{6327A095-0C36-445A-89A2-0122BE7665C0}" dt="2022-03-31T15:46:02.449" v="9" actId="14100"/>
          <ac:picMkLst>
            <pc:docMk/>
            <pc:sldMk cId="3207434771" sldId="296"/>
            <ac:picMk id="5" creationId="{0D916C37-A9AB-46FD-98F4-D4A9E6C1819D}"/>
          </ac:picMkLst>
        </pc:picChg>
      </pc:sldChg>
      <pc:sldChg chg="modSp mod">
        <pc:chgData name="Goparapu, Ajay kumar" userId="08259e0d-fb6c-4066-9421-72cad62e4d5d" providerId="ADAL" clId="{6327A095-0C36-445A-89A2-0122BE7665C0}" dt="2022-03-31T16:19:50.149" v="130" actId="14100"/>
        <pc:sldMkLst>
          <pc:docMk/>
          <pc:sldMk cId="3577361717" sldId="297"/>
        </pc:sldMkLst>
        <pc:spChg chg="mod">
          <ac:chgData name="Goparapu, Ajay kumar" userId="08259e0d-fb6c-4066-9421-72cad62e4d5d" providerId="ADAL" clId="{6327A095-0C36-445A-89A2-0122BE7665C0}" dt="2022-03-31T16:19:50.149" v="130" actId="14100"/>
          <ac:spMkLst>
            <pc:docMk/>
            <pc:sldMk cId="3577361717" sldId="297"/>
            <ac:spMk id="7" creationId="{48BF12BA-7EE1-427D-A362-F3366280585A}"/>
          </ac:spMkLst>
        </pc:spChg>
        <pc:picChg chg="mod">
          <ac:chgData name="Goparapu, Ajay kumar" userId="08259e0d-fb6c-4066-9421-72cad62e4d5d" providerId="ADAL" clId="{6327A095-0C36-445A-89A2-0122BE7665C0}" dt="2022-03-31T16:12:54.311" v="82" actId="1076"/>
          <ac:picMkLst>
            <pc:docMk/>
            <pc:sldMk cId="3577361717" sldId="297"/>
            <ac:picMk id="5" creationId="{DD473992-8C38-461D-9046-1D587CE60102}"/>
          </ac:picMkLst>
        </pc:picChg>
      </pc:sldChg>
      <pc:sldChg chg="modSp mod">
        <pc:chgData name="Goparapu, Ajay kumar" userId="08259e0d-fb6c-4066-9421-72cad62e4d5d" providerId="ADAL" clId="{6327A095-0C36-445A-89A2-0122BE7665C0}" dt="2022-03-31T16:24:21.870" v="163" actId="14100"/>
        <pc:sldMkLst>
          <pc:docMk/>
          <pc:sldMk cId="1126233476" sldId="298"/>
        </pc:sldMkLst>
        <pc:spChg chg="mod">
          <ac:chgData name="Goparapu, Ajay kumar" userId="08259e0d-fb6c-4066-9421-72cad62e4d5d" providerId="ADAL" clId="{6327A095-0C36-445A-89A2-0122BE7665C0}" dt="2022-03-31T16:24:21.870" v="163" actId="14100"/>
          <ac:spMkLst>
            <pc:docMk/>
            <pc:sldMk cId="1126233476" sldId="298"/>
            <ac:spMk id="3" creationId="{5640593B-9A6F-4B35-BB81-4210E6E57251}"/>
          </ac:spMkLst>
        </pc:spChg>
      </pc:sldChg>
      <pc:sldChg chg="modSp mod">
        <pc:chgData name="Goparapu, Ajay kumar" userId="08259e0d-fb6c-4066-9421-72cad62e4d5d" providerId="ADAL" clId="{6327A095-0C36-445A-89A2-0122BE7665C0}" dt="2022-03-31T16:20:06.201" v="132" actId="14100"/>
        <pc:sldMkLst>
          <pc:docMk/>
          <pc:sldMk cId="74424077" sldId="299"/>
        </pc:sldMkLst>
        <pc:spChg chg="mod">
          <ac:chgData name="Goparapu, Ajay kumar" userId="08259e0d-fb6c-4066-9421-72cad62e4d5d" providerId="ADAL" clId="{6327A095-0C36-445A-89A2-0122BE7665C0}" dt="2022-03-31T16:20:06.201" v="132" actId="14100"/>
          <ac:spMkLst>
            <pc:docMk/>
            <pc:sldMk cId="74424077" sldId="299"/>
            <ac:spMk id="2" creationId="{7BD6388C-CA86-46F3-BCD1-692A14288DF8}"/>
          </ac:spMkLst>
        </pc:spChg>
        <pc:spChg chg="mod">
          <ac:chgData name="Goparapu, Ajay kumar" userId="08259e0d-fb6c-4066-9421-72cad62e4d5d" providerId="ADAL" clId="{6327A095-0C36-445A-89A2-0122BE7665C0}" dt="2022-03-31T16:13:24.608" v="87" actId="14100"/>
          <ac:spMkLst>
            <pc:docMk/>
            <pc:sldMk cId="74424077" sldId="299"/>
            <ac:spMk id="3" creationId="{09C0D57D-28F3-4790-89BF-575B230BEAF7}"/>
          </ac:spMkLst>
        </pc:spChg>
        <pc:picChg chg="mod">
          <ac:chgData name="Goparapu, Ajay kumar" userId="08259e0d-fb6c-4066-9421-72cad62e4d5d" providerId="ADAL" clId="{6327A095-0C36-445A-89A2-0122BE7665C0}" dt="2022-03-31T16:13:33.525" v="89" actId="14100"/>
          <ac:picMkLst>
            <pc:docMk/>
            <pc:sldMk cId="74424077" sldId="299"/>
            <ac:picMk id="8" creationId="{66C4E869-DB40-4584-A952-365BD5B7EE40}"/>
          </ac:picMkLst>
        </pc:picChg>
      </pc:sldChg>
      <pc:sldChg chg="modSp mod">
        <pc:chgData name="Goparapu, Ajay kumar" userId="08259e0d-fb6c-4066-9421-72cad62e4d5d" providerId="ADAL" clId="{6327A095-0C36-445A-89A2-0122BE7665C0}" dt="2022-03-31T16:24:32.392" v="164" actId="14100"/>
        <pc:sldMkLst>
          <pc:docMk/>
          <pc:sldMk cId="2916136601" sldId="300"/>
        </pc:sldMkLst>
        <pc:spChg chg="mod">
          <ac:chgData name="Goparapu, Ajay kumar" userId="08259e0d-fb6c-4066-9421-72cad62e4d5d" providerId="ADAL" clId="{6327A095-0C36-445A-89A2-0122BE7665C0}" dt="2022-03-31T16:24:32.392" v="164" actId="14100"/>
          <ac:spMkLst>
            <pc:docMk/>
            <pc:sldMk cId="2916136601" sldId="300"/>
            <ac:spMk id="8" creationId="{1414EFB6-1DE0-4167-ADCE-3CC0E536C828}"/>
          </ac:spMkLst>
        </pc:spChg>
      </pc:sldChg>
      <pc:sldChg chg="modSp mod">
        <pc:chgData name="Goparapu, Ajay kumar" userId="08259e0d-fb6c-4066-9421-72cad62e4d5d" providerId="ADAL" clId="{6327A095-0C36-445A-89A2-0122BE7665C0}" dt="2022-03-31T16:23:21.878" v="157" actId="14100"/>
        <pc:sldMkLst>
          <pc:docMk/>
          <pc:sldMk cId="1180428772" sldId="301"/>
        </pc:sldMkLst>
        <pc:spChg chg="mod">
          <ac:chgData name="Goparapu, Ajay kumar" userId="08259e0d-fb6c-4066-9421-72cad62e4d5d" providerId="ADAL" clId="{6327A095-0C36-445A-89A2-0122BE7665C0}" dt="2022-03-31T16:23:15.016" v="156" actId="14100"/>
          <ac:spMkLst>
            <pc:docMk/>
            <pc:sldMk cId="1180428772" sldId="301"/>
            <ac:spMk id="2" creationId="{E7EA67D4-0BFC-46DA-928E-A4F6DCA5E89E}"/>
          </ac:spMkLst>
        </pc:spChg>
        <pc:spChg chg="mod">
          <ac:chgData name="Goparapu, Ajay kumar" userId="08259e0d-fb6c-4066-9421-72cad62e4d5d" providerId="ADAL" clId="{6327A095-0C36-445A-89A2-0122BE7665C0}" dt="2022-03-31T16:23:21.878" v="157" actId="14100"/>
          <ac:spMkLst>
            <pc:docMk/>
            <pc:sldMk cId="1180428772" sldId="301"/>
            <ac:spMk id="3" creationId="{BBE1D9E8-AEF8-4203-96A1-176646598E2C}"/>
          </ac:spMkLst>
        </pc:spChg>
      </pc:sldChg>
      <pc:sldChg chg="modSp mod">
        <pc:chgData name="Goparapu, Ajay kumar" userId="08259e0d-fb6c-4066-9421-72cad62e4d5d" providerId="ADAL" clId="{6327A095-0C36-445A-89A2-0122BE7665C0}" dt="2022-03-31T16:23:05.382" v="155" actId="14100"/>
        <pc:sldMkLst>
          <pc:docMk/>
          <pc:sldMk cId="1579444753" sldId="302"/>
        </pc:sldMkLst>
        <pc:spChg chg="mod">
          <ac:chgData name="Goparapu, Ajay kumar" userId="08259e0d-fb6c-4066-9421-72cad62e4d5d" providerId="ADAL" clId="{6327A095-0C36-445A-89A2-0122BE7665C0}" dt="2022-03-31T16:18:59.269" v="124" actId="27636"/>
          <ac:spMkLst>
            <pc:docMk/>
            <pc:sldMk cId="1579444753" sldId="302"/>
            <ac:spMk id="2" creationId="{838297B8-7342-4F57-95AE-E0B768C6B8C0}"/>
          </ac:spMkLst>
        </pc:spChg>
        <pc:spChg chg="mod">
          <ac:chgData name="Goparapu, Ajay kumar" userId="08259e0d-fb6c-4066-9421-72cad62e4d5d" providerId="ADAL" clId="{6327A095-0C36-445A-89A2-0122BE7665C0}" dt="2022-03-31T16:23:05.382" v="155" actId="14100"/>
          <ac:spMkLst>
            <pc:docMk/>
            <pc:sldMk cId="1579444753" sldId="302"/>
            <ac:spMk id="3" creationId="{0C6B57DE-F086-4A98-8BAA-BDE2D9881854}"/>
          </ac:spMkLst>
        </pc:spChg>
      </pc:sldChg>
      <pc:sldChg chg="modSp mod">
        <pc:chgData name="Goparapu, Ajay kumar" userId="08259e0d-fb6c-4066-9421-72cad62e4d5d" providerId="ADAL" clId="{6327A095-0C36-445A-89A2-0122BE7665C0}" dt="2022-03-31T16:23:50.037" v="161" actId="14100"/>
        <pc:sldMkLst>
          <pc:docMk/>
          <pc:sldMk cId="4275466412" sldId="303"/>
        </pc:sldMkLst>
        <pc:spChg chg="mod">
          <ac:chgData name="Goparapu, Ajay kumar" userId="08259e0d-fb6c-4066-9421-72cad62e4d5d" providerId="ADAL" clId="{6327A095-0C36-445A-89A2-0122BE7665C0}" dt="2022-03-31T16:19:31.330" v="128" actId="14100"/>
          <ac:spMkLst>
            <pc:docMk/>
            <pc:sldMk cId="4275466412" sldId="303"/>
            <ac:spMk id="2" creationId="{8D8EBCBF-7A9E-42EA-A4FE-17905CA5A0B5}"/>
          </ac:spMkLst>
        </pc:spChg>
        <pc:spChg chg="mod">
          <ac:chgData name="Goparapu, Ajay kumar" userId="08259e0d-fb6c-4066-9421-72cad62e4d5d" providerId="ADAL" clId="{6327A095-0C36-445A-89A2-0122BE7665C0}" dt="2022-03-31T16:23:50.037" v="161" actId="14100"/>
          <ac:spMkLst>
            <pc:docMk/>
            <pc:sldMk cId="4275466412" sldId="303"/>
            <ac:spMk id="3" creationId="{51671B3F-9EFC-444F-BEB1-B7878B6873FB}"/>
          </ac:spMkLst>
        </pc:spChg>
      </pc:sldChg>
      <pc:sldChg chg="modSp mod">
        <pc:chgData name="Goparapu, Ajay kumar" userId="08259e0d-fb6c-4066-9421-72cad62e4d5d" providerId="ADAL" clId="{6327A095-0C36-445A-89A2-0122BE7665C0}" dt="2022-03-31T16:24:53.123" v="166" actId="1076"/>
        <pc:sldMkLst>
          <pc:docMk/>
          <pc:sldMk cId="1126401447" sldId="304"/>
        </pc:sldMkLst>
        <pc:spChg chg="mod">
          <ac:chgData name="Goparapu, Ajay kumar" userId="08259e0d-fb6c-4066-9421-72cad62e4d5d" providerId="ADAL" clId="{6327A095-0C36-445A-89A2-0122BE7665C0}" dt="2022-03-31T16:24:53.123" v="166" actId="1076"/>
          <ac:spMkLst>
            <pc:docMk/>
            <pc:sldMk cId="1126401447" sldId="304"/>
            <ac:spMk id="2" creationId="{88B65F07-1C0F-460B-8EBA-2C9B04FC1963}"/>
          </ac:spMkLst>
        </pc:spChg>
        <pc:picChg chg="mod">
          <ac:chgData name="Goparapu, Ajay kumar" userId="08259e0d-fb6c-4066-9421-72cad62e4d5d" providerId="ADAL" clId="{6327A095-0C36-445A-89A2-0122BE7665C0}" dt="2022-03-31T16:15:17.894" v="94" actId="1076"/>
          <ac:picMkLst>
            <pc:docMk/>
            <pc:sldMk cId="1126401447" sldId="304"/>
            <ac:picMk id="7" creationId="{00000000-0000-0000-0000-000000000000}"/>
          </ac:picMkLst>
        </pc:picChg>
      </pc:sldChg>
      <pc:sldChg chg="modSp mod">
        <pc:chgData name="Goparapu, Ajay kumar" userId="08259e0d-fb6c-4066-9421-72cad62e4d5d" providerId="ADAL" clId="{6327A095-0C36-445A-89A2-0122BE7665C0}" dt="2022-03-31T16:21:05.852" v="137" actId="14100"/>
        <pc:sldMkLst>
          <pc:docMk/>
          <pc:sldMk cId="1964867401" sldId="305"/>
        </pc:sldMkLst>
        <pc:spChg chg="mod">
          <ac:chgData name="Goparapu, Ajay kumar" userId="08259e0d-fb6c-4066-9421-72cad62e4d5d" providerId="ADAL" clId="{6327A095-0C36-445A-89A2-0122BE7665C0}" dt="2022-03-31T16:21:05.852" v="137" actId="14100"/>
          <ac:spMkLst>
            <pc:docMk/>
            <pc:sldMk cId="1964867401" sldId="305"/>
            <ac:spMk id="2" creationId="{74E065D5-219F-45EB-BCD2-397456C0FA97}"/>
          </ac:spMkLst>
        </pc:spChg>
        <pc:spChg chg="mod">
          <ac:chgData name="Goparapu, Ajay kumar" userId="08259e0d-fb6c-4066-9421-72cad62e4d5d" providerId="ADAL" clId="{6327A095-0C36-445A-89A2-0122BE7665C0}" dt="2022-03-31T16:17:02.816" v="106" actId="14100"/>
          <ac:spMkLst>
            <pc:docMk/>
            <pc:sldMk cId="1964867401" sldId="305"/>
            <ac:spMk id="7" creationId="{EC171FB4-A64A-4260-92C3-21F6ED4ACE98}"/>
          </ac:spMkLst>
        </pc:spChg>
      </pc:sldChg>
      <pc:sldChg chg="modSp mod">
        <pc:chgData name="Goparapu, Ajay kumar" userId="08259e0d-fb6c-4066-9421-72cad62e4d5d" providerId="ADAL" clId="{6327A095-0C36-445A-89A2-0122BE7665C0}" dt="2022-03-31T16:20:29.248" v="134" actId="14100"/>
        <pc:sldMkLst>
          <pc:docMk/>
          <pc:sldMk cId="2137542127" sldId="306"/>
        </pc:sldMkLst>
        <pc:spChg chg="mod">
          <ac:chgData name="Goparapu, Ajay kumar" userId="08259e0d-fb6c-4066-9421-72cad62e4d5d" providerId="ADAL" clId="{6327A095-0C36-445A-89A2-0122BE7665C0}" dt="2022-03-31T16:20:29.248" v="134" actId="14100"/>
          <ac:spMkLst>
            <pc:docMk/>
            <pc:sldMk cId="2137542127" sldId="306"/>
            <ac:spMk id="2" creationId="{06A7FEA9-57EF-4D96-B2A3-85511D3FBEF5}"/>
          </ac:spMkLst>
        </pc:spChg>
        <pc:picChg chg="mod">
          <ac:chgData name="Goparapu, Ajay kumar" userId="08259e0d-fb6c-4066-9421-72cad62e4d5d" providerId="ADAL" clId="{6327A095-0C36-445A-89A2-0122BE7665C0}" dt="2022-03-31T15:44:47.987" v="6" actId="14100"/>
          <ac:picMkLst>
            <pc:docMk/>
            <pc:sldMk cId="2137542127" sldId="306"/>
            <ac:picMk id="7" creationId="{00000000-0000-0000-0000-000000000000}"/>
          </ac:picMkLst>
        </pc:picChg>
      </pc:sldChg>
      <pc:sldChg chg="modSp mod">
        <pc:chgData name="Goparapu, Ajay kumar" userId="08259e0d-fb6c-4066-9421-72cad62e4d5d" providerId="ADAL" clId="{6327A095-0C36-445A-89A2-0122BE7665C0}" dt="2022-03-31T15:44:38.530" v="5" actId="14100"/>
        <pc:sldMkLst>
          <pc:docMk/>
          <pc:sldMk cId="148880329" sldId="307"/>
        </pc:sldMkLst>
        <pc:picChg chg="mod">
          <ac:chgData name="Goparapu, Ajay kumar" userId="08259e0d-fb6c-4066-9421-72cad62e4d5d" providerId="ADAL" clId="{6327A095-0C36-445A-89A2-0122BE7665C0}" dt="2022-03-31T15:44:38.530" v="5" actId="14100"/>
          <ac:picMkLst>
            <pc:docMk/>
            <pc:sldMk cId="148880329" sldId="307"/>
            <ac:picMk id="7" creationId="{00000000-0000-0000-0000-000000000000}"/>
          </ac:picMkLst>
        </pc:picChg>
      </pc:sldChg>
      <pc:sldChg chg="modSp mod">
        <pc:chgData name="Goparapu, Ajay kumar" userId="08259e0d-fb6c-4066-9421-72cad62e4d5d" providerId="ADAL" clId="{6327A095-0C36-445A-89A2-0122BE7665C0}" dt="2022-03-31T16:20:42.392" v="135" actId="14100"/>
        <pc:sldMkLst>
          <pc:docMk/>
          <pc:sldMk cId="3772165429" sldId="309"/>
        </pc:sldMkLst>
        <pc:spChg chg="mod">
          <ac:chgData name="Goparapu, Ajay kumar" userId="08259e0d-fb6c-4066-9421-72cad62e4d5d" providerId="ADAL" clId="{6327A095-0C36-445A-89A2-0122BE7665C0}" dt="2022-03-31T16:20:42.392" v="135" actId="14100"/>
          <ac:spMkLst>
            <pc:docMk/>
            <pc:sldMk cId="3772165429" sldId="309"/>
            <ac:spMk id="2" creationId="{25D99D0F-130A-45E5-B8CB-AAB0532898E9}"/>
          </ac:spMkLst>
        </pc:spChg>
      </pc:sldChg>
      <pc:sldChg chg="modSp mod">
        <pc:chgData name="Goparapu, Ajay kumar" userId="08259e0d-fb6c-4066-9421-72cad62e4d5d" providerId="ADAL" clId="{6327A095-0C36-445A-89A2-0122BE7665C0}" dt="2022-03-31T16:20:51.083" v="136" actId="14100"/>
        <pc:sldMkLst>
          <pc:docMk/>
          <pc:sldMk cId="3479309609" sldId="313"/>
        </pc:sldMkLst>
        <pc:spChg chg="mod">
          <ac:chgData name="Goparapu, Ajay kumar" userId="08259e0d-fb6c-4066-9421-72cad62e4d5d" providerId="ADAL" clId="{6327A095-0C36-445A-89A2-0122BE7665C0}" dt="2022-03-31T16:20:51.083" v="136" actId="14100"/>
          <ac:spMkLst>
            <pc:docMk/>
            <pc:sldMk cId="3479309609" sldId="313"/>
            <ac:spMk id="2" creationId="{09CA4A6A-6CA4-4654-8AC1-DE6F137F3C87}"/>
          </ac:spMkLst>
        </pc:spChg>
      </pc:sldChg>
      <pc:sldChg chg="modSp mod">
        <pc:chgData name="Goparapu, Ajay kumar" userId="08259e0d-fb6c-4066-9421-72cad62e4d5d" providerId="ADAL" clId="{6327A095-0C36-445A-89A2-0122BE7665C0}" dt="2022-03-31T15:44:01.972" v="1" actId="14100"/>
        <pc:sldMkLst>
          <pc:docMk/>
          <pc:sldMk cId="1159634285" sldId="314"/>
        </pc:sldMkLst>
        <pc:picChg chg="mod">
          <ac:chgData name="Goparapu, Ajay kumar" userId="08259e0d-fb6c-4066-9421-72cad62e4d5d" providerId="ADAL" clId="{6327A095-0C36-445A-89A2-0122BE7665C0}" dt="2022-03-31T15:44:01.972" v="1" actId="14100"/>
          <ac:picMkLst>
            <pc:docMk/>
            <pc:sldMk cId="1159634285" sldId="314"/>
            <ac:picMk id="6" creationId="{68678A2F-BC85-4A48-A321-6A239597D746}"/>
          </ac:picMkLst>
        </pc:picChg>
      </pc:sldChg>
      <pc:sldChg chg="modSp mod">
        <pc:chgData name="Goparapu, Ajay kumar" userId="08259e0d-fb6c-4066-9421-72cad62e4d5d" providerId="ADAL" clId="{6327A095-0C36-445A-89A2-0122BE7665C0}" dt="2022-03-31T16:25:17.356" v="167" actId="14100"/>
        <pc:sldMkLst>
          <pc:docMk/>
          <pc:sldMk cId="1129726055" sldId="316"/>
        </pc:sldMkLst>
        <pc:spChg chg="mod">
          <ac:chgData name="Goparapu, Ajay kumar" userId="08259e0d-fb6c-4066-9421-72cad62e4d5d" providerId="ADAL" clId="{6327A095-0C36-445A-89A2-0122BE7665C0}" dt="2022-03-31T16:25:17.356" v="167" actId="14100"/>
          <ac:spMkLst>
            <pc:docMk/>
            <pc:sldMk cId="1129726055" sldId="316"/>
            <ac:spMk id="3" creationId="{BE0376C6-C6B6-471F-A54F-1161B76F0D65}"/>
          </ac:spMkLst>
        </pc:spChg>
      </pc:sldChg>
      <pc:sldChg chg="modSp mod">
        <pc:chgData name="Goparapu, Ajay kumar" userId="08259e0d-fb6c-4066-9421-72cad62e4d5d" providerId="ADAL" clId="{6327A095-0C36-445A-89A2-0122BE7665C0}" dt="2022-03-31T16:23:43.074" v="160" actId="14100"/>
        <pc:sldMkLst>
          <pc:docMk/>
          <pc:sldMk cId="2026416399" sldId="318"/>
        </pc:sldMkLst>
        <pc:spChg chg="mod">
          <ac:chgData name="Goparapu, Ajay kumar" userId="08259e0d-fb6c-4066-9421-72cad62e4d5d" providerId="ADAL" clId="{6327A095-0C36-445A-89A2-0122BE7665C0}" dt="2022-03-31T16:23:31.837" v="158" actId="14100"/>
          <ac:spMkLst>
            <pc:docMk/>
            <pc:sldMk cId="2026416399" sldId="318"/>
            <ac:spMk id="2" creationId="{79DC63AD-1324-46B6-A3CC-6A434FE847C0}"/>
          </ac:spMkLst>
        </pc:spChg>
        <pc:spChg chg="mod">
          <ac:chgData name="Goparapu, Ajay kumar" userId="08259e0d-fb6c-4066-9421-72cad62e4d5d" providerId="ADAL" clId="{6327A095-0C36-445A-89A2-0122BE7665C0}" dt="2022-03-31T16:23:36.437" v="159" actId="14100"/>
          <ac:spMkLst>
            <pc:docMk/>
            <pc:sldMk cId="2026416399" sldId="318"/>
            <ac:spMk id="3" creationId="{E7386934-0759-4926-BB86-3FCC62D84F38}"/>
          </ac:spMkLst>
        </pc:spChg>
        <pc:picChg chg="mod">
          <ac:chgData name="Goparapu, Ajay kumar" userId="08259e0d-fb6c-4066-9421-72cad62e4d5d" providerId="ADAL" clId="{6327A095-0C36-445A-89A2-0122BE7665C0}" dt="2022-03-31T16:23:43.074" v="160" actId="14100"/>
          <ac:picMkLst>
            <pc:docMk/>
            <pc:sldMk cId="2026416399" sldId="318"/>
            <ac:picMk id="3074" creationId="{7215607D-B780-4CE8-9E9B-5C46EE96442A}"/>
          </ac:picMkLst>
        </pc:picChg>
      </pc:sldChg>
      <pc:sldChg chg="modSp mod">
        <pc:chgData name="Goparapu, Ajay kumar" userId="08259e0d-fb6c-4066-9421-72cad62e4d5d" providerId="ADAL" clId="{6327A095-0C36-445A-89A2-0122BE7665C0}" dt="2022-03-31T16:23:59.625" v="162" actId="14100"/>
        <pc:sldMkLst>
          <pc:docMk/>
          <pc:sldMk cId="2285136141" sldId="319"/>
        </pc:sldMkLst>
        <pc:spChg chg="mod">
          <ac:chgData name="Goparapu, Ajay kumar" userId="08259e0d-fb6c-4066-9421-72cad62e4d5d" providerId="ADAL" clId="{6327A095-0C36-445A-89A2-0122BE7665C0}" dt="2022-03-31T16:23:59.625" v="162" actId="14100"/>
          <ac:spMkLst>
            <pc:docMk/>
            <pc:sldMk cId="2285136141" sldId="319"/>
            <ac:spMk id="3" creationId="{3B5F8368-0D7C-4404-87CB-899910564B1F}"/>
          </ac:spMkLst>
        </pc:spChg>
      </pc:sldChg>
      <pc:sldChg chg="modSp mod">
        <pc:chgData name="Goparapu, Ajay kumar" userId="08259e0d-fb6c-4066-9421-72cad62e4d5d" providerId="ADAL" clId="{6327A095-0C36-445A-89A2-0122BE7665C0}" dt="2022-03-31T16:22:03.298" v="147" actId="14100"/>
        <pc:sldMkLst>
          <pc:docMk/>
          <pc:sldMk cId="4180339912" sldId="321"/>
        </pc:sldMkLst>
        <pc:spChg chg="mod">
          <ac:chgData name="Goparapu, Ajay kumar" userId="08259e0d-fb6c-4066-9421-72cad62e4d5d" providerId="ADAL" clId="{6327A095-0C36-445A-89A2-0122BE7665C0}" dt="2022-03-31T16:22:03.298" v="147" actId="14100"/>
          <ac:spMkLst>
            <pc:docMk/>
            <pc:sldMk cId="4180339912" sldId="321"/>
            <ac:spMk id="6" creationId="{0A0BCCF0-C130-40CC-B0AA-000EDADE8212}"/>
          </ac:spMkLst>
        </pc:spChg>
      </pc:sldChg>
      <pc:sldChg chg="modSp mod">
        <pc:chgData name="Goparapu, Ajay kumar" userId="08259e0d-fb6c-4066-9421-72cad62e4d5d" providerId="ADAL" clId="{6327A095-0C36-445A-89A2-0122BE7665C0}" dt="2022-03-31T16:13:10.921" v="86" actId="14100"/>
        <pc:sldMkLst>
          <pc:docMk/>
          <pc:sldMk cId="78966477" sldId="322"/>
        </pc:sldMkLst>
        <pc:picChg chg="mod">
          <ac:chgData name="Goparapu, Ajay kumar" userId="08259e0d-fb6c-4066-9421-72cad62e4d5d" providerId="ADAL" clId="{6327A095-0C36-445A-89A2-0122BE7665C0}" dt="2022-03-31T16:13:10.921" v="86" actId="14100"/>
          <ac:picMkLst>
            <pc:docMk/>
            <pc:sldMk cId="78966477" sldId="322"/>
            <ac:picMk id="6" creationId="{00000000-0000-0000-0000-000000000000}"/>
          </ac:picMkLst>
        </pc:picChg>
      </pc:sldChg>
      <pc:sldChg chg="modSp mod">
        <pc:chgData name="Goparapu, Ajay kumar" userId="08259e0d-fb6c-4066-9421-72cad62e4d5d" providerId="ADAL" clId="{6327A095-0C36-445A-89A2-0122BE7665C0}" dt="2022-03-31T16:21:52.484" v="145" actId="14100"/>
        <pc:sldMkLst>
          <pc:docMk/>
          <pc:sldMk cId="3074018565" sldId="323"/>
        </pc:sldMkLst>
        <pc:spChg chg="mod">
          <ac:chgData name="Goparapu, Ajay kumar" userId="08259e0d-fb6c-4066-9421-72cad62e4d5d" providerId="ADAL" clId="{6327A095-0C36-445A-89A2-0122BE7665C0}" dt="2022-03-31T16:17:57.035" v="115" actId="27636"/>
          <ac:spMkLst>
            <pc:docMk/>
            <pc:sldMk cId="3074018565" sldId="323"/>
            <ac:spMk id="2" creationId="{4EF24CA0-72CD-43A5-A7EB-9C280A084670}"/>
          </ac:spMkLst>
        </pc:spChg>
        <pc:spChg chg="mod">
          <ac:chgData name="Goparapu, Ajay kumar" userId="08259e0d-fb6c-4066-9421-72cad62e4d5d" providerId="ADAL" clId="{6327A095-0C36-445A-89A2-0122BE7665C0}" dt="2022-03-31T16:21:52.484" v="145" actId="14100"/>
          <ac:spMkLst>
            <pc:docMk/>
            <pc:sldMk cId="3074018565" sldId="323"/>
            <ac:spMk id="6" creationId="{0A0BCCF0-C130-40CC-B0AA-000EDADE8212}"/>
          </ac:spMkLst>
        </pc:spChg>
      </pc:sldChg>
      <pc:sldChg chg="modSp mod">
        <pc:chgData name="Goparapu, Ajay kumar" userId="08259e0d-fb6c-4066-9421-72cad62e4d5d" providerId="ADAL" clId="{6327A095-0C36-445A-89A2-0122BE7665C0}" dt="2022-03-31T15:44:14.967" v="2" actId="1076"/>
        <pc:sldMkLst>
          <pc:docMk/>
          <pc:sldMk cId="3718524514" sldId="324"/>
        </pc:sldMkLst>
        <pc:picChg chg="mod">
          <ac:chgData name="Goparapu, Ajay kumar" userId="08259e0d-fb6c-4066-9421-72cad62e4d5d" providerId="ADAL" clId="{6327A095-0C36-445A-89A2-0122BE7665C0}" dt="2022-03-31T15:44:14.967" v="2" actId="1076"/>
          <ac:picMkLst>
            <pc:docMk/>
            <pc:sldMk cId="3718524514" sldId="324"/>
            <ac:picMk id="3" creationId="{00000000-0000-0000-0000-000000000000}"/>
          </ac:picMkLst>
        </pc:picChg>
      </pc:sldChg>
      <pc:sldChg chg="modSp mod">
        <pc:chgData name="Goparapu, Ajay kumar" userId="08259e0d-fb6c-4066-9421-72cad62e4d5d" providerId="ADAL" clId="{6327A095-0C36-445A-89A2-0122BE7665C0}" dt="2022-03-31T16:24:42.360" v="165" actId="14100"/>
        <pc:sldMkLst>
          <pc:docMk/>
          <pc:sldMk cId="1065108734" sldId="325"/>
        </pc:sldMkLst>
        <pc:spChg chg="mod">
          <ac:chgData name="Goparapu, Ajay kumar" userId="08259e0d-fb6c-4066-9421-72cad62e4d5d" providerId="ADAL" clId="{6327A095-0C36-445A-89A2-0122BE7665C0}" dt="2022-03-31T16:15:05.694" v="92" actId="1076"/>
          <ac:spMkLst>
            <pc:docMk/>
            <pc:sldMk cId="1065108734" sldId="325"/>
            <ac:spMk id="2" creationId="{05A552B7-AE51-40DD-9567-5BD825ABAC2F}"/>
          </ac:spMkLst>
        </pc:spChg>
        <pc:spChg chg="mod">
          <ac:chgData name="Goparapu, Ajay kumar" userId="08259e0d-fb6c-4066-9421-72cad62e4d5d" providerId="ADAL" clId="{6327A095-0C36-445A-89A2-0122BE7665C0}" dt="2022-03-31T16:24:42.360" v="165" actId="14100"/>
          <ac:spMkLst>
            <pc:docMk/>
            <pc:sldMk cId="1065108734" sldId="32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9602-AC85-45CA-8ED6-3031F1E8B66F}"/>
              </a:ext>
            </a:extLst>
          </p:cNvPr>
          <p:cNvSpPr>
            <a:spLocks noGrp="1"/>
          </p:cNvSpPr>
          <p:nvPr>
            <p:ph type="title"/>
          </p:nvPr>
        </p:nvSpPr>
        <p:spPr>
          <a:xfrm>
            <a:off x="115410" y="888587"/>
            <a:ext cx="11922710" cy="1188720"/>
          </a:xfrm>
        </p:spPr>
        <p:txBody>
          <a:bodyPr>
            <a:normAutofit/>
          </a:bodyPr>
          <a:lstStyle/>
          <a:p>
            <a:r>
              <a:rPr lang="en-US" sz="4000" dirty="0">
                <a:solidFill>
                  <a:schemeClr val="tx1">
                    <a:lumMod val="65000"/>
                    <a:lumOff val="35000"/>
                  </a:schemeClr>
                </a:solidFill>
                <a:latin typeface="Segoe UI Black" panose="020B0A02040204020203" pitchFamily="34" charset="0"/>
                <a:ea typeface="Segoe UI Black" panose="020B0A02040204020203" pitchFamily="34" charset="0"/>
              </a:rPr>
              <a:t> Hospital management system</a:t>
            </a:r>
          </a:p>
        </p:txBody>
      </p:sp>
      <p:pic>
        <p:nvPicPr>
          <p:cNvPr id="7" name="Picture 6">
            <a:extLst>
              <a:ext uri="{FF2B5EF4-FFF2-40B4-BE49-F238E27FC236}">
                <a16:creationId xmlns:a16="http://schemas.microsoft.com/office/drawing/2014/main" id="{B4D9C111-1C27-4E35-958B-403D8315BFCC}"/>
              </a:ext>
            </a:extLst>
          </p:cNvPr>
          <p:cNvPicPr>
            <a:picLocks noChangeAspect="1"/>
          </p:cNvPicPr>
          <p:nvPr/>
        </p:nvPicPr>
        <p:blipFill>
          <a:blip r:embed="rId2"/>
          <a:stretch>
            <a:fillRect/>
          </a:stretch>
        </p:blipFill>
        <p:spPr>
          <a:xfrm>
            <a:off x="9439276" y="666750"/>
            <a:ext cx="2266950" cy="18383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52712"/>
            <a:ext cx="11315700" cy="3885248"/>
          </a:xfrm>
          <a:prstGeom prst="rect">
            <a:avLst/>
          </a:prstGeom>
        </p:spPr>
      </p:pic>
    </p:spTree>
    <p:extLst>
      <p:ext uri="{BB962C8B-B14F-4D97-AF65-F5344CB8AC3E}">
        <p14:creationId xmlns:p14="http://schemas.microsoft.com/office/powerpoint/2010/main" val="189590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413F-A95F-4DEF-8F25-9B981B07007E}"/>
              </a:ext>
            </a:extLst>
          </p:cNvPr>
          <p:cNvSpPr>
            <a:spLocks noGrp="1"/>
          </p:cNvSpPr>
          <p:nvPr>
            <p:ph type="title"/>
          </p:nvPr>
        </p:nvSpPr>
        <p:spPr>
          <a:xfrm>
            <a:off x="447676" y="622257"/>
            <a:ext cx="11446922" cy="798170"/>
          </a:xfrm>
        </p:spPr>
        <p:txBody>
          <a:bodyPr>
            <a:normAutofit/>
          </a:bodyPr>
          <a:lstStyle/>
          <a:p>
            <a:r>
              <a:rPr lang="en-IN" sz="3200" b="1" dirty="0">
                <a:effectLst/>
                <a:ea typeface="Calibri" panose="020F0502020204030204" pitchFamily="34" charset="0"/>
              </a:rPr>
              <a:t>Modules for Hospital Management System </a:t>
            </a:r>
            <a:endParaRPr lang="en-US" sz="3200" b="1" dirty="0"/>
          </a:p>
        </p:txBody>
      </p:sp>
      <p:sp>
        <p:nvSpPr>
          <p:cNvPr id="3" name="Content Placeholder 2">
            <a:extLst>
              <a:ext uri="{FF2B5EF4-FFF2-40B4-BE49-F238E27FC236}">
                <a16:creationId xmlns:a16="http://schemas.microsoft.com/office/drawing/2014/main" id="{223C29D4-4D11-4BAB-AFE1-1694CD68CD0A}"/>
              </a:ext>
            </a:extLst>
          </p:cNvPr>
          <p:cNvSpPr>
            <a:spLocks noGrp="1"/>
          </p:cNvSpPr>
          <p:nvPr>
            <p:ph idx="1"/>
          </p:nvPr>
        </p:nvSpPr>
        <p:spPr>
          <a:xfrm>
            <a:off x="447676" y="1609726"/>
            <a:ext cx="10394566" cy="4722494"/>
          </a:xfrm>
        </p:spPr>
        <p:txBody>
          <a:bodyPr>
            <a:normAutofit/>
          </a:bodyPr>
          <a:lstStyle/>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Admin</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Doctor</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Patient</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AboutUs</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FeedBack</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ContactUs</a:t>
            </a:r>
          </a:p>
        </p:txBody>
      </p:sp>
      <p:pic>
        <p:nvPicPr>
          <p:cNvPr id="7" name="Content Placeholder 13">
            <a:extLst>
              <a:ext uri="{FF2B5EF4-FFF2-40B4-BE49-F238E27FC236}">
                <a16:creationId xmlns:a16="http://schemas.microsoft.com/office/drawing/2014/main" id="{F316EA02-4D13-4E23-9573-623A9F156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925" y="2181225"/>
            <a:ext cx="4839970" cy="3067049"/>
          </a:xfrm>
          <a:prstGeom prst="rect">
            <a:avLst/>
          </a:prstGeom>
        </p:spPr>
      </p:pic>
    </p:spTree>
    <p:extLst>
      <p:ext uri="{BB962C8B-B14F-4D97-AF65-F5344CB8AC3E}">
        <p14:creationId xmlns:p14="http://schemas.microsoft.com/office/powerpoint/2010/main" val="334862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97B8-7342-4F57-95AE-E0B768C6B8C0}"/>
              </a:ext>
            </a:extLst>
          </p:cNvPr>
          <p:cNvSpPr>
            <a:spLocks noGrp="1"/>
          </p:cNvSpPr>
          <p:nvPr>
            <p:ph type="title"/>
          </p:nvPr>
        </p:nvSpPr>
        <p:spPr>
          <a:xfrm>
            <a:off x="430272" y="702156"/>
            <a:ext cx="11180536" cy="909601"/>
          </a:xfrm>
        </p:spPr>
        <p:txBody>
          <a:bodyPr>
            <a:normAutofit fontScale="90000"/>
          </a:bodyPr>
          <a:lstStyle/>
          <a:p>
            <a:r>
              <a:rPr lang="en-US" dirty="0"/>
              <a:t>ADMIN MODULE</a:t>
            </a:r>
            <a:br>
              <a:rPr lang="en-US" dirty="0"/>
            </a:br>
            <a:endParaRPr lang="en-US" dirty="0"/>
          </a:p>
        </p:txBody>
      </p:sp>
      <p:sp>
        <p:nvSpPr>
          <p:cNvPr id="3" name="Content Placeholder 2">
            <a:extLst>
              <a:ext uri="{FF2B5EF4-FFF2-40B4-BE49-F238E27FC236}">
                <a16:creationId xmlns:a16="http://schemas.microsoft.com/office/drawing/2014/main" id="{0C6B57DE-F086-4A98-8BAA-BDE2D9881854}"/>
              </a:ext>
            </a:extLst>
          </p:cNvPr>
          <p:cNvSpPr>
            <a:spLocks noGrp="1"/>
          </p:cNvSpPr>
          <p:nvPr>
            <p:ph idx="1"/>
          </p:nvPr>
        </p:nvSpPr>
        <p:spPr>
          <a:xfrm>
            <a:off x="430272" y="1247775"/>
            <a:ext cx="11029615" cy="2705100"/>
          </a:xfrm>
        </p:spPr>
        <p:txBody>
          <a:bodyPr/>
          <a:lstStyle/>
          <a:p>
            <a:r>
              <a:rPr lang="en-US" sz="2000" dirty="0">
                <a:latin typeface="Times New Roman" panose="02020603050405020304" pitchFamily="18" charset="0"/>
                <a:cs typeface="Times New Roman" panose="02020603050405020304" pitchFamily="18" charset="0"/>
              </a:rPr>
              <a:t> In the Admin Module the Admin could login and signup .</a:t>
            </a:r>
          </a:p>
          <a:p>
            <a:r>
              <a:rPr lang="en-US" sz="2000" dirty="0">
                <a:latin typeface="Times New Roman" panose="02020603050405020304" pitchFamily="18" charset="0"/>
                <a:cs typeface="Times New Roman" panose="02020603050405020304" pitchFamily="18" charset="0"/>
              </a:rPr>
              <a:t> The Admin can see the Doctor List, Patient List and Feedback List. </a:t>
            </a:r>
          </a:p>
          <a:p>
            <a:r>
              <a:rPr lang="en-US" sz="2000" dirty="0">
                <a:latin typeface="Times New Roman" panose="02020603050405020304" pitchFamily="18" charset="0"/>
                <a:cs typeface="Times New Roman" panose="02020603050405020304" pitchFamily="18" charset="0"/>
              </a:rPr>
              <a:t> In the Doctor’s List the Admin can perform UPDATE and DELETE operation. </a:t>
            </a:r>
          </a:p>
          <a:p>
            <a:r>
              <a:rPr lang="en-US" sz="2000" dirty="0">
                <a:latin typeface="Times New Roman" panose="02020603050405020304" pitchFamily="18" charset="0"/>
                <a:cs typeface="Times New Roman" panose="02020603050405020304" pitchFamily="18" charset="0"/>
              </a:rPr>
              <a:t> In the Patient’s List the Admin can perform DELETE operation</a:t>
            </a:r>
            <a:r>
              <a:rPr lang="en-US" dirty="0"/>
              <a:t>.</a:t>
            </a:r>
          </a:p>
        </p:txBody>
      </p:sp>
    </p:spTree>
    <p:extLst>
      <p:ext uri="{BB962C8B-B14F-4D97-AF65-F5344CB8AC3E}">
        <p14:creationId xmlns:p14="http://schemas.microsoft.com/office/powerpoint/2010/main" val="1579444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67D4-0BFC-46DA-928E-A4F6DCA5E89E}"/>
              </a:ext>
            </a:extLst>
          </p:cNvPr>
          <p:cNvSpPr>
            <a:spLocks noGrp="1"/>
          </p:cNvSpPr>
          <p:nvPr>
            <p:ph type="title"/>
          </p:nvPr>
        </p:nvSpPr>
        <p:spPr>
          <a:xfrm>
            <a:off x="412516" y="702156"/>
            <a:ext cx="11198292" cy="1188720"/>
          </a:xfrm>
        </p:spPr>
        <p:txBody>
          <a:bodyPr/>
          <a:lstStyle/>
          <a:p>
            <a:r>
              <a:rPr lang="en-US" dirty="0"/>
              <a:t>PATIENT MODULE</a:t>
            </a:r>
            <a:br>
              <a:rPr lang="en-US" dirty="0"/>
            </a:br>
            <a:endParaRPr lang="en-US" dirty="0"/>
          </a:p>
        </p:txBody>
      </p:sp>
      <p:sp>
        <p:nvSpPr>
          <p:cNvPr id="3" name="Content Placeholder 2">
            <a:extLst>
              <a:ext uri="{FF2B5EF4-FFF2-40B4-BE49-F238E27FC236}">
                <a16:creationId xmlns:a16="http://schemas.microsoft.com/office/drawing/2014/main" id="{BBE1D9E8-AEF8-4203-96A1-176646598E2C}"/>
              </a:ext>
            </a:extLst>
          </p:cNvPr>
          <p:cNvSpPr>
            <a:spLocks noGrp="1"/>
          </p:cNvSpPr>
          <p:nvPr>
            <p:ph idx="1"/>
          </p:nvPr>
        </p:nvSpPr>
        <p:spPr>
          <a:xfrm>
            <a:off x="412516" y="1524118"/>
            <a:ext cx="11029615" cy="3634486"/>
          </a:xfrm>
        </p:spPr>
        <p:txBody>
          <a:bodyPr>
            <a:normAutofit/>
          </a:bodyPr>
          <a:lstStyle/>
          <a:p>
            <a:r>
              <a:rPr lang="en-US" sz="2000" dirty="0">
                <a:latin typeface="Times New Roman" panose="02020603050405020304" pitchFamily="18" charset="0"/>
                <a:cs typeface="Times New Roman" panose="02020603050405020304" pitchFamily="18" charset="0"/>
              </a:rPr>
              <a:t> Patient can Login and SignUp </a:t>
            </a:r>
          </a:p>
          <a:p>
            <a:r>
              <a:rPr lang="en-US" sz="2000" dirty="0">
                <a:latin typeface="Times New Roman" panose="02020603050405020304" pitchFamily="18" charset="0"/>
                <a:cs typeface="Times New Roman" panose="02020603050405020304" pitchFamily="18" charset="0"/>
              </a:rPr>
              <a:t> Patient can see the Doctor List </a:t>
            </a:r>
          </a:p>
          <a:p>
            <a:r>
              <a:rPr lang="en-US" sz="2000" dirty="0">
                <a:latin typeface="Times New Roman" panose="02020603050405020304" pitchFamily="18" charset="0"/>
                <a:cs typeface="Times New Roman" panose="02020603050405020304" pitchFamily="18" charset="0"/>
              </a:rPr>
              <a:t> Patient can Register the Appointment. </a:t>
            </a:r>
          </a:p>
          <a:p>
            <a:r>
              <a:rPr lang="en-US" sz="2000" dirty="0">
                <a:latin typeface="Times New Roman" panose="02020603050405020304" pitchFamily="18" charset="0"/>
                <a:cs typeface="Times New Roman" panose="02020603050405020304" pitchFamily="18" charset="0"/>
              </a:rPr>
              <a:t> Patient can fill the form of Discharge Appointment </a:t>
            </a:r>
          </a:p>
          <a:p>
            <a:r>
              <a:rPr lang="en-US" sz="2000" dirty="0">
                <a:latin typeface="Times New Roman" panose="02020603050405020304" pitchFamily="18" charset="0"/>
                <a:cs typeface="Times New Roman" panose="02020603050405020304" pitchFamily="18" charset="0"/>
              </a:rPr>
              <a:t> Patient can give the Feedback to the Doctor</a:t>
            </a:r>
          </a:p>
        </p:txBody>
      </p:sp>
    </p:spTree>
    <p:extLst>
      <p:ext uri="{BB962C8B-B14F-4D97-AF65-F5344CB8AC3E}">
        <p14:creationId xmlns:p14="http://schemas.microsoft.com/office/powerpoint/2010/main" val="118042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63AD-1324-46B6-A3CC-6A434FE847C0}"/>
              </a:ext>
            </a:extLst>
          </p:cNvPr>
          <p:cNvSpPr>
            <a:spLocks noGrp="1"/>
          </p:cNvSpPr>
          <p:nvPr>
            <p:ph type="title"/>
          </p:nvPr>
        </p:nvSpPr>
        <p:spPr>
          <a:xfrm>
            <a:off x="385883" y="288290"/>
            <a:ext cx="11029615" cy="1188720"/>
          </a:xfrm>
        </p:spPr>
        <p:txBody>
          <a:bodyPr/>
          <a:lstStyle/>
          <a:p>
            <a:r>
              <a:rPr lang="en-US" dirty="0"/>
              <a:t>SUB MODULES IN PATIENT:</a:t>
            </a:r>
            <a:br>
              <a:rPr lang="en-US" dirty="0"/>
            </a:br>
            <a:endParaRPr lang="en-US" dirty="0"/>
          </a:p>
        </p:txBody>
      </p:sp>
      <p:sp>
        <p:nvSpPr>
          <p:cNvPr id="3" name="Content Placeholder 2">
            <a:extLst>
              <a:ext uri="{FF2B5EF4-FFF2-40B4-BE49-F238E27FC236}">
                <a16:creationId xmlns:a16="http://schemas.microsoft.com/office/drawing/2014/main" id="{E7386934-0759-4926-BB86-3FCC62D84F38}"/>
              </a:ext>
            </a:extLst>
          </p:cNvPr>
          <p:cNvSpPr>
            <a:spLocks noGrp="1"/>
          </p:cNvSpPr>
          <p:nvPr>
            <p:ph idx="1"/>
          </p:nvPr>
        </p:nvSpPr>
        <p:spPr>
          <a:xfrm>
            <a:off x="495300" y="964826"/>
            <a:ext cx="10920198" cy="3634486"/>
          </a:xfrm>
        </p:spPr>
        <p:txBody>
          <a:bodyPr>
            <a:normAutofit/>
          </a:bodyPr>
          <a:lstStyle/>
          <a:p>
            <a:r>
              <a:rPr lang="en-US" sz="2800" dirty="0"/>
              <a:t>DOCTORS</a:t>
            </a:r>
          </a:p>
          <a:p>
            <a:r>
              <a:rPr lang="en-US" sz="2800" dirty="0"/>
              <a:t>APPOINTMENTS</a:t>
            </a:r>
          </a:p>
          <a:p>
            <a:r>
              <a:rPr lang="en-US" sz="2800" dirty="0"/>
              <a:t>DISCHARGE SHEETS</a:t>
            </a:r>
          </a:p>
        </p:txBody>
      </p:sp>
      <p:pic>
        <p:nvPicPr>
          <p:cNvPr id="3074" name="Picture 2">
            <a:extLst>
              <a:ext uri="{FF2B5EF4-FFF2-40B4-BE49-F238E27FC236}">
                <a16:creationId xmlns:a16="http://schemas.microsoft.com/office/drawing/2014/main" id="{7215607D-B780-4CE8-9E9B-5C46EE964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400" y="1173851"/>
            <a:ext cx="6261717" cy="372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416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BCBF-7A9E-42EA-A4FE-17905CA5A0B5}"/>
              </a:ext>
            </a:extLst>
          </p:cNvPr>
          <p:cNvSpPr>
            <a:spLocks noGrp="1"/>
          </p:cNvSpPr>
          <p:nvPr>
            <p:ph type="title"/>
          </p:nvPr>
        </p:nvSpPr>
        <p:spPr>
          <a:xfrm>
            <a:off x="457200" y="702156"/>
            <a:ext cx="11153608" cy="1188720"/>
          </a:xfrm>
        </p:spPr>
        <p:txBody>
          <a:bodyPr/>
          <a:lstStyle/>
          <a:p>
            <a:r>
              <a:rPr lang="en-US" dirty="0"/>
              <a:t>DOCTOR MODULE</a:t>
            </a:r>
            <a:br>
              <a:rPr lang="en-US" dirty="0"/>
            </a:br>
            <a:endParaRPr lang="en-US" dirty="0"/>
          </a:p>
        </p:txBody>
      </p:sp>
      <p:sp>
        <p:nvSpPr>
          <p:cNvPr id="3" name="Content Placeholder 2">
            <a:extLst>
              <a:ext uri="{FF2B5EF4-FFF2-40B4-BE49-F238E27FC236}">
                <a16:creationId xmlns:a16="http://schemas.microsoft.com/office/drawing/2014/main" id="{51671B3F-9EFC-444F-BEB1-B7878B6873FB}"/>
              </a:ext>
            </a:extLst>
          </p:cNvPr>
          <p:cNvSpPr>
            <a:spLocks noGrp="1"/>
          </p:cNvSpPr>
          <p:nvPr>
            <p:ph idx="1"/>
          </p:nvPr>
        </p:nvSpPr>
        <p:spPr>
          <a:xfrm>
            <a:off x="457200" y="1479730"/>
            <a:ext cx="11153608" cy="2816045"/>
          </a:xfrm>
        </p:spPr>
        <p:txBody>
          <a:bodyPr>
            <a:normAutofit/>
          </a:bodyPr>
          <a:lstStyle/>
          <a:p>
            <a:r>
              <a:rPr lang="en-US" sz="2400" dirty="0">
                <a:latin typeface="Times New Roman" panose="02020603050405020304" pitchFamily="18" charset="0"/>
                <a:cs typeface="Times New Roman" panose="02020603050405020304" pitchFamily="18" charset="0"/>
              </a:rPr>
              <a:t>Doctor can Login and SignUp</a:t>
            </a:r>
          </a:p>
          <a:p>
            <a:r>
              <a:rPr lang="en-US" sz="2400" dirty="0">
                <a:latin typeface="Times New Roman" panose="02020603050405020304" pitchFamily="18" charset="0"/>
                <a:cs typeface="Times New Roman" panose="02020603050405020304" pitchFamily="18" charset="0"/>
              </a:rPr>
              <a:t>Doctor can see the Appointment List and Discharge List</a:t>
            </a:r>
          </a:p>
          <a:p>
            <a:r>
              <a:rPr lang="en-US" sz="2400" dirty="0">
                <a:latin typeface="Times New Roman" panose="02020603050405020304" pitchFamily="18" charset="0"/>
                <a:cs typeface="Times New Roman" panose="02020603050405020304" pitchFamily="18" charset="0"/>
              </a:rPr>
              <a:t>Doctor can DELETE the Appointment</a:t>
            </a:r>
          </a:p>
        </p:txBody>
      </p:sp>
    </p:spTree>
    <p:extLst>
      <p:ext uri="{BB962C8B-B14F-4D97-AF65-F5344CB8AC3E}">
        <p14:creationId xmlns:p14="http://schemas.microsoft.com/office/powerpoint/2010/main" val="427546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CB35-A461-4B79-A1FE-91C153D792F8}"/>
              </a:ext>
            </a:extLst>
          </p:cNvPr>
          <p:cNvSpPr>
            <a:spLocks noGrp="1"/>
          </p:cNvSpPr>
          <p:nvPr>
            <p:ph type="title"/>
          </p:nvPr>
        </p:nvSpPr>
        <p:spPr>
          <a:xfrm>
            <a:off x="368128" y="-8256"/>
            <a:ext cx="11029616" cy="1188720"/>
          </a:xfrm>
        </p:spPr>
        <p:txBody>
          <a:bodyPr/>
          <a:lstStyle/>
          <a:p>
            <a:r>
              <a:rPr lang="en-US" dirty="0"/>
              <a:t>SUB MODULES IN DOCTOR:</a:t>
            </a:r>
          </a:p>
        </p:txBody>
      </p:sp>
      <p:sp>
        <p:nvSpPr>
          <p:cNvPr id="3" name="Content Placeholder 2">
            <a:extLst>
              <a:ext uri="{FF2B5EF4-FFF2-40B4-BE49-F238E27FC236}">
                <a16:creationId xmlns:a16="http://schemas.microsoft.com/office/drawing/2014/main" id="{3B5F8368-0D7C-4404-87CB-899910564B1F}"/>
              </a:ext>
            </a:extLst>
          </p:cNvPr>
          <p:cNvSpPr>
            <a:spLocks noGrp="1"/>
          </p:cNvSpPr>
          <p:nvPr>
            <p:ph idx="1"/>
          </p:nvPr>
        </p:nvSpPr>
        <p:spPr>
          <a:xfrm>
            <a:off x="438150" y="1067867"/>
            <a:ext cx="10888572" cy="3634486"/>
          </a:xfrm>
        </p:spPr>
        <p:txBody>
          <a:bodyPr/>
          <a:lstStyle/>
          <a:p>
            <a:r>
              <a:rPr lang="en-US" sz="2400" dirty="0"/>
              <a:t>APPOINTMENTS</a:t>
            </a:r>
          </a:p>
          <a:p>
            <a:r>
              <a:rPr lang="en-US" sz="2400" dirty="0"/>
              <a:t>DISCHARGE PATIENT LIST</a:t>
            </a:r>
          </a:p>
          <a:p>
            <a:endParaRPr lang="en-US" dirty="0"/>
          </a:p>
        </p:txBody>
      </p:sp>
    </p:spTree>
    <p:extLst>
      <p:ext uri="{BB962C8B-B14F-4D97-AF65-F5344CB8AC3E}">
        <p14:creationId xmlns:p14="http://schemas.microsoft.com/office/powerpoint/2010/main" val="228513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769F-A9C6-42A5-8A1F-EAB110479176}"/>
              </a:ext>
            </a:extLst>
          </p:cNvPr>
          <p:cNvSpPr>
            <a:spLocks noGrp="1"/>
          </p:cNvSpPr>
          <p:nvPr>
            <p:ph type="title"/>
          </p:nvPr>
        </p:nvSpPr>
        <p:spPr>
          <a:xfrm>
            <a:off x="456905" y="551235"/>
            <a:ext cx="11095903" cy="993479"/>
          </a:xfrm>
        </p:spPr>
        <p:txBody>
          <a:bodyPr>
            <a:normAutofit/>
          </a:bodyPr>
          <a:lstStyle/>
          <a:p>
            <a:r>
              <a:rPr lang="en-IN" sz="3200" b="1" dirty="0">
                <a:effectLst/>
                <a:ea typeface="Calibri" panose="020F0502020204030204" pitchFamily="34" charset="0"/>
              </a:rPr>
              <a:t>REQUIREMENT SPECIFICATION</a:t>
            </a:r>
            <a:endParaRPr lang="en-US" sz="3200" dirty="0"/>
          </a:p>
        </p:txBody>
      </p:sp>
      <p:sp>
        <p:nvSpPr>
          <p:cNvPr id="6" name="Content Placeholder 5">
            <a:extLst>
              <a:ext uri="{FF2B5EF4-FFF2-40B4-BE49-F238E27FC236}">
                <a16:creationId xmlns:a16="http://schemas.microsoft.com/office/drawing/2014/main" id="{4E334550-B1B5-43B8-8AF8-E27401D1FC00}"/>
              </a:ext>
            </a:extLst>
          </p:cNvPr>
          <p:cNvSpPr>
            <a:spLocks noGrp="1"/>
          </p:cNvSpPr>
          <p:nvPr>
            <p:ph idx="1"/>
          </p:nvPr>
        </p:nvSpPr>
        <p:spPr>
          <a:xfrm>
            <a:off x="456905" y="1611757"/>
            <a:ext cx="11029615" cy="3634486"/>
          </a:xfrm>
        </p:spPr>
        <p:txBody>
          <a:bodyPr>
            <a:normAutofit/>
          </a:bodyPr>
          <a:lstStyle/>
          <a:p>
            <a:r>
              <a:rPr lang="en-US" sz="2000" b="1" u="sng" dirty="0"/>
              <a:t>FRONT END</a:t>
            </a:r>
            <a:r>
              <a:rPr lang="en-US" sz="2000" b="1" dirty="0"/>
              <a:t>:                                                                   </a:t>
            </a:r>
            <a:r>
              <a:rPr lang="en-US" sz="2000" b="1" u="sng" dirty="0"/>
              <a:t>BACK END:</a:t>
            </a:r>
          </a:p>
          <a:p>
            <a:r>
              <a:rPr lang="en-US" sz="2000" dirty="0"/>
              <a:t>ANGULAR											MY SQL</a:t>
            </a:r>
          </a:p>
          <a:p>
            <a:r>
              <a:rPr lang="en-US" sz="2000" dirty="0"/>
              <a:t>HTML											SPRING </a:t>
            </a:r>
            <a:r>
              <a:rPr lang="en-US" sz="2000" dirty="0" smtClean="0"/>
              <a:t>TOOL </a:t>
            </a:r>
            <a:r>
              <a:rPr lang="en-US" sz="2000" dirty="0"/>
              <a:t>SUITE</a:t>
            </a:r>
          </a:p>
          <a:p>
            <a:r>
              <a:rPr lang="en-US" sz="2000" dirty="0"/>
              <a:t>CSS												POSTMAN</a:t>
            </a:r>
          </a:p>
          <a:p>
            <a:r>
              <a:rPr lang="en-US" sz="2000" dirty="0"/>
              <a:t>BOOTSTRAP</a:t>
            </a:r>
          </a:p>
        </p:txBody>
      </p:sp>
    </p:spTree>
    <p:extLst>
      <p:ext uri="{BB962C8B-B14F-4D97-AF65-F5344CB8AC3E}">
        <p14:creationId xmlns:p14="http://schemas.microsoft.com/office/powerpoint/2010/main" val="44288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0D916C37-A9AB-46FD-98F4-D4A9E6C1819D}"/>
              </a:ext>
            </a:extLst>
          </p:cNvPr>
          <p:cNvPicPr>
            <a:picLocks noGrp="1" noChangeAspect="1"/>
          </p:cNvPicPr>
          <p:nvPr>
            <p:ph idx="1"/>
          </p:nvPr>
        </p:nvPicPr>
        <p:blipFill>
          <a:blip r:embed="rId2"/>
          <a:stretch>
            <a:fillRect/>
          </a:stretch>
        </p:blipFill>
        <p:spPr>
          <a:xfrm>
            <a:off x="1216242" y="942975"/>
            <a:ext cx="9392574" cy="5476875"/>
          </a:xfrm>
        </p:spPr>
      </p:pic>
    </p:spTree>
    <p:extLst>
      <p:ext uri="{BB962C8B-B14F-4D97-AF65-F5344CB8AC3E}">
        <p14:creationId xmlns:p14="http://schemas.microsoft.com/office/powerpoint/2010/main" val="320743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BF12BA-7EE1-427D-A362-F3366280585A}"/>
              </a:ext>
            </a:extLst>
          </p:cNvPr>
          <p:cNvSpPr txBox="1"/>
          <p:nvPr/>
        </p:nvSpPr>
        <p:spPr>
          <a:xfrm>
            <a:off x="457200" y="551096"/>
            <a:ext cx="6010182" cy="523220"/>
          </a:xfrm>
          <a:prstGeom prst="rect">
            <a:avLst/>
          </a:prstGeom>
          <a:noFill/>
        </p:spPr>
        <p:txBody>
          <a:bodyPr wrap="square">
            <a:spAutoFit/>
          </a:bodyPr>
          <a:lstStyle/>
          <a:p>
            <a:r>
              <a:rPr lang="en-US" sz="2800" b="1" dirty="0">
                <a:solidFill>
                  <a:schemeClr val="tx1">
                    <a:lumMod val="75000"/>
                    <a:lumOff val="25000"/>
                  </a:schemeClr>
                </a:solidFill>
                <a:latin typeface="Times New Roman" panose="02020603050405020304" pitchFamily="18" charset="0"/>
                <a:cs typeface="Times New Roman" panose="02020603050405020304" pitchFamily="18" charset="0"/>
              </a:rPr>
              <a:t>E-R DIAGRAM</a:t>
            </a:r>
            <a:endParaRPr lang="en-IN"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 name="Content Placeholder 5" descr="Diagram&#10;&#10;Description automatically generated">
            <a:extLst>
              <a:ext uri="{FF2B5EF4-FFF2-40B4-BE49-F238E27FC236}">
                <a16:creationId xmlns:a16="http://schemas.microsoft.com/office/drawing/2014/main" id="{DD473992-8C38-461D-9046-1D587CE601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86" y="1485901"/>
            <a:ext cx="10798627" cy="4949189"/>
          </a:xfrm>
        </p:spPr>
      </p:pic>
    </p:spTree>
    <p:extLst>
      <p:ext uri="{BB962C8B-B14F-4D97-AF65-F5344CB8AC3E}">
        <p14:creationId xmlns:p14="http://schemas.microsoft.com/office/powerpoint/2010/main" val="357736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BF12BA-7EE1-427D-A362-F3366280585A}"/>
              </a:ext>
            </a:extLst>
          </p:cNvPr>
          <p:cNvSpPr txBox="1"/>
          <p:nvPr/>
        </p:nvSpPr>
        <p:spPr>
          <a:xfrm>
            <a:off x="372862" y="551096"/>
            <a:ext cx="6094520" cy="523220"/>
          </a:xfrm>
          <a:prstGeom prst="rect">
            <a:avLst/>
          </a:prstGeom>
          <a:noFill/>
        </p:spPr>
        <p:txBody>
          <a:bodyPr wrap="square">
            <a:spAutoFit/>
          </a:bodyPr>
          <a:lstStyle/>
          <a:p>
            <a:r>
              <a:rPr lang="en-US" sz="2800" b="1" dirty="0">
                <a:solidFill>
                  <a:schemeClr val="tx1">
                    <a:lumMod val="75000"/>
                    <a:lumOff val="25000"/>
                  </a:schemeClr>
                </a:solidFill>
                <a:latin typeface="Times New Roman" panose="02020603050405020304" pitchFamily="18" charset="0"/>
                <a:cs typeface="Times New Roman" panose="02020603050405020304" pitchFamily="18" charset="0"/>
              </a:rPr>
              <a:t>Usecase DIAGRAM</a:t>
            </a:r>
            <a:endParaRPr lang="en-IN"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219199" y="1352551"/>
            <a:ext cx="9439275" cy="4954354"/>
          </a:xfrm>
          <a:prstGeom prst="rect">
            <a:avLst/>
          </a:prstGeom>
        </p:spPr>
      </p:pic>
    </p:spTree>
    <p:extLst>
      <p:ext uri="{BB962C8B-B14F-4D97-AF65-F5344CB8AC3E}">
        <p14:creationId xmlns:p14="http://schemas.microsoft.com/office/powerpoint/2010/main" val="7896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65D5-219F-45EB-BCD2-397456C0FA97}"/>
              </a:ext>
            </a:extLst>
          </p:cNvPr>
          <p:cNvSpPr>
            <a:spLocks noGrp="1"/>
          </p:cNvSpPr>
          <p:nvPr>
            <p:ph type="title"/>
          </p:nvPr>
        </p:nvSpPr>
        <p:spPr>
          <a:xfrm>
            <a:off x="417249" y="-94489"/>
            <a:ext cx="10927229" cy="1188720"/>
          </a:xfrm>
        </p:spPr>
        <p:txBody>
          <a:bodyPr/>
          <a:lstStyle/>
          <a:p>
            <a:r>
              <a:rPr lang="en-US" dirty="0">
                <a:solidFill>
                  <a:srgbClr val="92D050"/>
                </a:solidFill>
              </a:rPr>
              <a:t>Project members(group : 3)</a:t>
            </a:r>
          </a:p>
        </p:txBody>
      </p:sp>
      <p:sp>
        <p:nvSpPr>
          <p:cNvPr id="6" name="Rectangle 1">
            <a:extLst>
              <a:ext uri="{FF2B5EF4-FFF2-40B4-BE49-F238E27FC236}">
                <a16:creationId xmlns:a16="http://schemas.microsoft.com/office/drawing/2014/main" id="{EC3FFC84-CB65-4BD0-ACCA-0920F81B1E80}"/>
              </a:ext>
            </a:extLst>
          </p:cNvPr>
          <p:cNvSpPr>
            <a:spLocks noChangeArrowheads="1"/>
          </p:cNvSpPr>
          <p:nvPr/>
        </p:nvSpPr>
        <p:spPr bwMode="auto">
          <a:xfrm>
            <a:off x="417250" y="-323165"/>
            <a:ext cx="111623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C171FB4-A64A-4260-92C3-21F6ED4ACE98}"/>
              </a:ext>
            </a:extLst>
          </p:cNvPr>
          <p:cNvSpPr>
            <a:spLocks noGrp="1"/>
          </p:cNvSpPr>
          <p:nvPr>
            <p:ph idx="1"/>
          </p:nvPr>
        </p:nvSpPr>
        <p:spPr>
          <a:xfrm>
            <a:off x="116730" y="1322907"/>
            <a:ext cx="11843041" cy="4744518"/>
          </a:xfrm>
        </p:spPr>
        <p:txBody>
          <a:bodyPr>
            <a:normAutofit fontScale="25000" lnSpcReduction="20000"/>
          </a:bodyPr>
          <a:lstStyle/>
          <a:p>
            <a:pPr marL="457200" indent="-457200">
              <a:buNone/>
            </a:pPr>
            <a:r>
              <a:rPr lang="en-US" sz="2800" b="1" dirty="0"/>
              <a:t>	</a:t>
            </a:r>
            <a:r>
              <a:rPr lang="en-US" sz="11200" b="1" dirty="0">
                <a:solidFill>
                  <a:srgbClr val="FF0000"/>
                </a:solidFill>
                <a:latin typeface="Times New Roman" panose="02020603050405020304" pitchFamily="18" charset="0"/>
                <a:cs typeface="Times New Roman" panose="02020603050405020304" pitchFamily="18" charset="0"/>
              </a:rPr>
              <a:t>NAMES  </a:t>
            </a:r>
            <a:r>
              <a:rPr lang="en-US" sz="11200" dirty="0">
                <a:solidFill>
                  <a:srgbClr val="FF0000"/>
                </a:solidFill>
                <a:latin typeface="Times New Roman" panose="02020603050405020304" pitchFamily="18" charset="0"/>
                <a:cs typeface="Times New Roman" panose="02020603050405020304" pitchFamily="18" charset="0"/>
              </a:rPr>
              <a:t>                                    </a:t>
            </a:r>
            <a:r>
              <a:rPr lang="en-US" sz="11200" b="1" dirty="0">
                <a:solidFill>
                  <a:srgbClr val="FF0000"/>
                </a:solidFill>
                <a:latin typeface="Times New Roman" panose="02020603050405020304" pitchFamily="18" charset="0"/>
                <a:cs typeface="Times New Roman" panose="02020603050405020304" pitchFamily="18" charset="0"/>
              </a:rPr>
              <a:t>EMP ID</a:t>
            </a:r>
          </a:p>
          <a:p>
            <a:pPr marL="457200" indent="-457200">
              <a:buNone/>
            </a:pPr>
            <a:endParaRPr lang="en-US" sz="11200" dirty="0">
              <a:latin typeface="Times New Roman" panose="02020603050405020304" pitchFamily="18" charset="0"/>
              <a:cs typeface="Times New Roman" panose="02020603050405020304" pitchFamily="18" charset="0"/>
            </a:endParaRPr>
          </a:p>
          <a:p>
            <a:pPr marL="457200" indent="-457200">
              <a:buNone/>
            </a:pPr>
            <a:r>
              <a:rPr lang="en-US" sz="2800" dirty="0">
                <a:latin typeface="Times New Roman" panose="02020603050405020304" pitchFamily="18" charset="0"/>
                <a:cs typeface="Times New Roman" panose="02020603050405020304" pitchFamily="18" charset="0"/>
              </a:rPr>
              <a:t>    </a:t>
            </a:r>
            <a:r>
              <a:rPr lang="en-US" sz="6200" dirty="0">
                <a:latin typeface="Times New Roman" panose="02020603050405020304" pitchFamily="18" charset="0"/>
                <a:cs typeface="Times New Roman" panose="02020603050405020304" pitchFamily="18" charset="0"/>
              </a:rPr>
              <a:t>   1.  </a:t>
            </a:r>
            <a:r>
              <a:rPr lang="en-US" sz="6200" b="1" i="1" dirty="0">
                <a:latin typeface="Times New Roman" panose="02020603050405020304" pitchFamily="18" charset="0"/>
                <a:cs typeface="Times New Roman" panose="02020603050405020304" pitchFamily="18" charset="0"/>
              </a:rPr>
              <a:t>Devarinti Manoj Kumar Reddy                         			2489514</a:t>
            </a:r>
          </a:p>
          <a:p>
            <a:pPr>
              <a:buNone/>
            </a:pPr>
            <a:r>
              <a:rPr lang="en-US" sz="6200" b="1" i="1" dirty="0">
                <a:latin typeface="Times New Roman" panose="02020603050405020304" pitchFamily="18" charset="0"/>
                <a:cs typeface="Times New Roman" panose="02020603050405020304" pitchFamily="18" charset="0"/>
              </a:rPr>
              <a:t>     2.  Devyani Chandrashekhar Zade            				2487344</a:t>
            </a:r>
          </a:p>
          <a:p>
            <a:pPr>
              <a:buNone/>
            </a:pPr>
            <a:r>
              <a:rPr lang="en-US" sz="6200" b="1" i="1" dirty="0">
                <a:latin typeface="Times New Roman" panose="02020603050405020304" pitchFamily="18" charset="0"/>
                <a:cs typeface="Times New Roman" panose="02020603050405020304" pitchFamily="18" charset="0"/>
              </a:rPr>
              <a:t>     3.  Fardeen Khan                            						2489548</a:t>
            </a:r>
          </a:p>
          <a:p>
            <a:pPr>
              <a:buNone/>
            </a:pPr>
            <a:r>
              <a:rPr lang="en-US" sz="6200" b="1" i="1" dirty="0">
                <a:latin typeface="Times New Roman" panose="02020603050405020304" pitchFamily="18" charset="0"/>
                <a:cs typeface="Times New Roman" panose="02020603050405020304" pitchFamily="18" charset="0"/>
              </a:rPr>
              <a:t>     4.  G Suprith                                               				2485811</a:t>
            </a:r>
          </a:p>
          <a:p>
            <a:pPr>
              <a:buNone/>
            </a:pPr>
            <a:r>
              <a:rPr lang="en-US" sz="6200" b="1" i="1" dirty="0">
                <a:latin typeface="Times New Roman" panose="02020603050405020304" pitchFamily="18" charset="0"/>
                <a:cs typeface="Times New Roman" panose="02020603050405020304" pitchFamily="18" charset="0"/>
              </a:rPr>
              <a:t>     5.  Gadiraju Suma                                           				2487996</a:t>
            </a:r>
          </a:p>
          <a:p>
            <a:pPr>
              <a:buNone/>
            </a:pPr>
            <a:r>
              <a:rPr lang="en-US" sz="6200" b="1" i="1" dirty="0">
                <a:latin typeface="Times New Roman" panose="02020603050405020304" pitchFamily="18" charset="0"/>
                <a:cs typeface="Times New Roman" panose="02020603050405020304" pitchFamily="18" charset="0"/>
              </a:rPr>
              <a:t>     6.  Gowthami V                                   		         		2488948</a:t>
            </a:r>
          </a:p>
          <a:p>
            <a:pPr>
              <a:buNone/>
            </a:pPr>
            <a:r>
              <a:rPr lang="en-US" sz="6200" b="1" i="1" dirty="0">
                <a:latin typeface="Times New Roman" panose="02020603050405020304" pitchFamily="18" charset="0"/>
                <a:cs typeface="Times New Roman" panose="02020603050405020304" pitchFamily="18" charset="0"/>
              </a:rPr>
              <a:t>     7.  Hanumalu Om Sesank                      					2488709</a:t>
            </a:r>
          </a:p>
          <a:p>
            <a:pPr>
              <a:buNone/>
            </a:pPr>
            <a:r>
              <a:rPr lang="en-US" sz="6200" b="1" i="1" dirty="0">
                <a:latin typeface="Times New Roman" panose="02020603050405020304" pitchFamily="18" charset="0"/>
                <a:cs typeface="Times New Roman" panose="02020603050405020304" pitchFamily="18" charset="0"/>
              </a:rPr>
              <a:t>     8.  Himanshu Harimohan Dodwani                       			2489207</a:t>
            </a:r>
          </a:p>
          <a:p>
            <a:pPr>
              <a:buNone/>
            </a:pPr>
            <a:r>
              <a:rPr lang="en-US" sz="6200" b="1" i="1" dirty="0">
                <a:latin typeface="Times New Roman" panose="02020603050405020304" pitchFamily="18" charset="0"/>
                <a:cs typeface="Times New Roman" panose="02020603050405020304" pitchFamily="18" charset="0"/>
              </a:rPr>
              <a:t>     9.  Hithashree C S                                               	 		2488944</a:t>
            </a:r>
          </a:p>
          <a:p>
            <a:pPr>
              <a:buNone/>
            </a:pPr>
            <a:r>
              <a:rPr lang="en-US" sz="6200" b="1" i="1" dirty="0">
                <a:latin typeface="Times New Roman" panose="02020603050405020304" pitchFamily="18" charset="0"/>
                <a:cs typeface="Times New Roman" panose="02020603050405020304" pitchFamily="18" charset="0"/>
              </a:rPr>
              <a:t>     10. K Sai Deepthi                                    		          		2488953</a:t>
            </a:r>
          </a:p>
          <a:p>
            <a:pPr marL="0" indent="0">
              <a:buClr>
                <a:schemeClr val="accent4"/>
              </a:buClr>
              <a:buSzPct val="106000"/>
              <a:buNone/>
            </a:pPr>
            <a:endParaRPr lang="en-US" sz="2800" b="1" i="1" dirty="0">
              <a:latin typeface="Times New Roman" panose="02020603050405020304" pitchFamily="18" charset="0"/>
              <a:cs typeface="Times New Roman" panose="02020603050405020304" pitchFamily="18" charset="0"/>
            </a:endParaRPr>
          </a:p>
          <a:p>
            <a:pPr marL="0" indent="0">
              <a:buClr>
                <a:schemeClr val="tx2">
                  <a:lumMod val="60000"/>
                  <a:lumOff val="40000"/>
                </a:schemeClr>
              </a:buClr>
              <a:buSzPct val="95000"/>
              <a:buNone/>
            </a:pPr>
            <a:r>
              <a:rPr lang="en-US" sz="2000" b="1"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6486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388C-CA86-46F3-BCD1-692A14288DF8}"/>
              </a:ext>
            </a:extLst>
          </p:cNvPr>
          <p:cNvSpPr>
            <a:spLocks noGrp="1"/>
          </p:cNvSpPr>
          <p:nvPr>
            <p:ph type="title"/>
          </p:nvPr>
        </p:nvSpPr>
        <p:spPr>
          <a:xfrm>
            <a:off x="428625" y="288290"/>
            <a:ext cx="11182183" cy="1188720"/>
          </a:xfrm>
        </p:spPr>
        <p:txBody>
          <a:bodyPr>
            <a:normAutofit/>
          </a:bodyPr>
          <a:lstStyle/>
          <a:p>
            <a:r>
              <a:rPr lang="en-US" sz="3200" b="1" dirty="0"/>
              <a:t>Advantages</a:t>
            </a:r>
          </a:p>
        </p:txBody>
      </p:sp>
      <p:sp>
        <p:nvSpPr>
          <p:cNvPr id="3" name="Content Placeholder 2">
            <a:extLst>
              <a:ext uri="{FF2B5EF4-FFF2-40B4-BE49-F238E27FC236}">
                <a16:creationId xmlns:a16="http://schemas.microsoft.com/office/drawing/2014/main" id="{09C0D57D-28F3-4790-89BF-575B230BEAF7}"/>
              </a:ext>
            </a:extLst>
          </p:cNvPr>
          <p:cNvSpPr>
            <a:spLocks noGrp="1"/>
          </p:cNvSpPr>
          <p:nvPr>
            <p:ph idx="1"/>
          </p:nvPr>
        </p:nvSpPr>
        <p:spPr>
          <a:xfrm>
            <a:off x="92920" y="1846454"/>
            <a:ext cx="11029615" cy="3634486"/>
          </a:xfrm>
        </p:spPr>
        <p:txBody>
          <a:bodyPr/>
          <a:lstStyle/>
          <a:p>
            <a:pPr marL="742950" lvl="1" indent="-285750">
              <a:lnSpc>
                <a:spcPct val="115000"/>
              </a:lnSpc>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Digital Medical Records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Less time consuming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Insurance claim functions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Patient self-service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Financial control and taxpaying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400"/>
              <a:buFont typeface="+mj-l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Staff interactions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66C4E869-DB40-4584-A952-365BD5B7EE40}"/>
              </a:ext>
            </a:extLst>
          </p:cNvPr>
          <p:cNvPicPr>
            <a:picLocks noChangeAspect="1"/>
          </p:cNvPicPr>
          <p:nvPr/>
        </p:nvPicPr>
        <p:blipFill>
          <a:blip r:embed="rId2"/>
          <a:stretch>
            <a:fillRect/>
          </a:stretch>
        </p:blipFill>
        <p:spPr>
          <a:xfrm>
            <a:off x="5517176" y="594158"/>
            <a:ext cx="6246199" cy="5061980"/>
          </a:xfrm>
          <a:prstGeom prst="rect">
            <a:avLst/>
          </a:prstGeom>
        </p:spPr>
      </p:pic>
    </p:spTree>
    <p:extLst>
      <p:ext uri="{BB962C8B-B14F-4D97-AF65-F5344CB8AC3E}">
        <p14:creationId xmlns:p14="http://schemas.microsoft.com/office/powerpoint/2010/main" val="7442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52B7-AE51-40DD-9567-5BD825ABAC2F}"/>
              </a:ext>
            </a:extLst>
          </p:cNvPr>
          <p:cNvSpPr>
            <a:spLocks noGrp="1"/>
          </p:cNvSpPr>
          <p:nvPr>
            <p:ph type="title"/>
          </p:nvPr>
        </p:nvSpPr>
        <p:spPr>
          <a:xfrm>
            <a:off x="403638" y="702157"/>
            <a:ext cx="11207170" cy="682760"/>
          </a:xfrm>
        </p:spPr>
        <p:txBody>
          <a:bodyPr>
            <a:normAutofit/>
          </a:bodyPr>
          <a:lstStyle/>
          <a:p>
            <a:r>
              <a:rPr lang="en-US" sz="3200" dirty="0"/>
              <a:t>TESTING</a:t>
            </a:r>
          </a:p>
        </p:txBody>
      </p:sp>
      <p:sp>
        <p:nvSpPr>
          <p:cNvPr id="8" name="Content Placeholder 7">
            <a:extLst>
              <a:ext uri="{FF2B5EF4-FFF2-40B4-BE49-F238E27FC236}">
                <a16:creationId xmlns:a16="http://schemas.microsoft.com/office/drawing/2014/main" id="{1414EFB6-1DE0-4167-ADCE-3CC0E536C828}"/>
              </a:ext>
            </a:extLst>
          </p:cNvPr>
          <p:cNvSpPr>
            <a:spLocks noGrp="1"/>
          </p:cNvSpPr>
          <p:nvPr>
            <p:ph idx="1"/>
          </p:nvPr>
        </p:nvSpPr>
        <p:spPr>
          <a:xfrm>
            <a:off x="403638" y="1453098"/>
            <a:ext cx="10852060" cy="3634486"/>
          </a:xfrm>
        </p:spPr>
        <p:txBody>
          <a:bodyPr/>
          <a:lstStyle/>
          <a:p>
            <a:pPr marL="0" indent="0">
              <a:buNone/>
            </a:pPr>
            <a:r>
              <a:rPr lang="en-US" sz="1800" dirty="0">
                <a:latin typeface="Times New Roman" panose="02020603050405020304" pitchFamily="18" charset="0"/>
                <a:cs typeface="Times New Roman" panose="02020603050405020304" pitchFamily="18" charset="0"/>
              </a:rPr>
              <a:t> </a:t>
            </a:r>
            <a:r>
              <a:rPr lang="en-US" sz="2400" b="1" dirty="0">
                <a:solidFill>
                  <a:schemeClr val="accent4">
                    <a:lumMod val="50000"/>
                  </a:schemeClr>
                </a:solidFill>
                <a:latin typeface="Times New Roman" panose="02020603050405020304" pitchFamily="18" charset="0"/>
                <a:cs typeface="Times New Roman" panose="02020603050405020304" pitchFamily="18" charset="0"/>
              </a:rPr>
              <a:t>UNIT TESTING</a:t>
            </a:r>
          </a:p>
          <a:p>
            <a:r>
              <a:rPr lang="en-US" sz="2400" dirty="0">
                <a:latin typeface="Times New Roman" panose="02020603050405020304" pitchFamily="18" charset="0"/>
                <a:cs typeface="Times New Roman" panose="02020603050405020304" pitchFamily="18" charset="0"/>
              </a:rPr>
              <a:t>Verify that for existing patients based on the application number of the patient, their records are added/updated in the database.</a:t>
            </a:r>
          </a:p>
          <a:p>
            <a:r>
              <a:rPr lang="en-US" sz="2400" dirty="0">
                <a:latin typeface="Times New Roman" panose="02020603050405020304" pitchFamily="18" charset="0"/>
                <a:cs typeface="Times New Roman" panose="02020603050405020304" pitchFamily="18" charset="0"/>
              </a:rPr>
              <a:t>Verify that the system has an admin for doctors as well.</a:t>
            </a:r>
          </a:p>
          <a:p>
            <a:r>
              <a:rPr lang="en-US" sz="2400" dirty="0">
                <a:latin typeface="Times New Roman" panose="02020603050405020304" pitchFamily="18" charset="0"/>
                <a:cs typeface="Times New Roman" panose="02020603050405020304" pitchFamily="18" charset="0"/>
              </a:rPr>
              <a:t>Verify that for each doctor's details is visible to the authorized users.</a:t>
            </a:r>
            <a:endParaRPr lang="en-US" sz="2400" dirty="0"/>
          </a:p>
        </p:txBody>
      </p:sp>
    </p:spTree>
    <p:extLst>
      <p:ext uri="{BB962C8B-B14F-4D97-AF65-F5344CB8AC3E}">
        <p14:creationId xmlns:p14="http://schemas.microsoft.com/office/powerpoint/2010/main" val="291613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52B7-AE51-40DD-9567-5BD825ABAC2F}"/>
              </a:ext>
            </a:extLst>
          </p:cNvPr>
          <p:cNvSpPr>
            <a:spLocks noGrp="1"/>
          </p:cNvSpPr>
          <p:nvPr>
            <p:ph type="title"/>
          </p:nvPr>
        </p:nvSpPr>
        <p:spPr>
          <a:xfrm>
            <a:off x="403638" y="480061"/>
            <a:ext cx="11207170" cy="765810"/>
          </a:xfrm>
        </p:spPr>
        <p:txBody>
          <a:bodyPr>
            <a:normAutofit fontScale="90000"/>
          </a:bodyPr>
          <a:lstStyle/>
          <a:p>
            <a:r>
              <a:rPr lang="en-US" sz="3200" b="1" dirty="0"/>
              <a:t/>
            </a:r>
            <a:br>
              <a:rPr lang="en-US" sz="3200" b="1" dirty="0"/>
            </a:br>
            <a:r>
              <a:rPr lang="en-US" sz="3200" b="1" dirty="0"/>
              <a:t/>
            </a:r>
            <a:br>
              <a:rPr lang="en-US" sz="3200" b="1" dirty="0"/>
            </a:br>
            <a:r>
              <a:rPr lang="en-US" sz="3200" b="1" dirty="0"/>
              <a:t/>
            </a:r>
            <a:br>
              <a:rPr lang="en-US" sz="3200" b="1" dirty="0"/>
            </a:br>
            <a:r>
              <a:rPr lang="en-US" sz="3200" b="1" dirty="0"/>
              <a:t>REST API Development</a:t>
            </a:r>
            <a:endParaRPr lang="en-US" sz="3200" dirty="0"/>
          </a:p>
        </p:txBody>
      </p:sp>
      <p:sp>
        <p:nvSpPr>
          <p:cNvPr id="6" name="TextBox 5"/>
          <p:cNvSpPr txBox="1"/>
          <p:nvPr/>
        </p:nvSpPr>
        <p:spPr>
          <a:xfrm>
            <a:off x="160020" y="1531620"/>
            <a:ext cx="11921490" cy="4678204"/>
          </a:xfrm>
          <a:prstGeom prst="rect">
            <a:avLst/>
          </a:prstGeom>
          <a:noFill/>
        </p:spPr>
        <p:txBody>
          <a:bodyPr wrap="square" rtlCol="0">
            <a:spAutoFit/>
          </a:bodyPr>
          <a:lstStyle/>
          <a:p>
            <a:pPr marL="1371600" lvl="2" indent="-457200">
              <a:buAutoNum type="arabicPeriod"/>
            </a:pPr>
            <a:r>
              <a:rPr lang="en-US" sz="2000" b="1" dirty="0">
                <a:latin typeface="Times New Roman" panose="02020603050405020304" pitchFamily="18" charset="0"/>
                <a:cs typeface="Times New Roman" panose="02020603050405020304" pitchFamily="18" charset="0"/>
              </a:rPr>
              <a:t>Creating Doctor Entity: </a:t>
            </a:r>
          </a:p>
          <a:p>
            <a:pPr marL="1257300" lvl="2" indent="-342900"/>
            <a:r>
              <a:rPr lang="en-US" sz="2000" dirty="0">
                <a:latin typeface="Times New Roman" panose="02020603050405020304" pitchFamily="18" charset="0"/>
                <a:cs typeface="Times New Roman" panose="02020603050405020304" pitchFamily="18" charset="0"/>
              </a:rPr>
              <a:t>Create Spring Boot with Microservices Application with Spring Data JPA </a:t>
            </a:r>
          </a:p>
          <a:p>
            <a:pPr marL="1257300" lvl="2" indent="-342900"/>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Technology stack: </a:t>
            </a:r>
          </a:p>
          <a:p>
            <a:pPr marL="1257300" lvl="2" indent="-342900"/>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Spring Boot </a:t>
            </a:r>
          </a:p>
          <a:p>
            <a:pPr marL="1257300" lvl="2" indent="-342900"/>
            <a:r>
              <a:rPr lang="en-US" sz="2000" dirty="0">
                <a:latin typeface="Times New Roman" panose="02020603050405020304" pitchFamily="18" charset="0"/>
                <a:cs typeface="Times New Roman" panose="02020603050405020304" pitchFamily="18" charset="0"/>
              </a:rPr>
              <a:t>                    • Spring REST </a:t>
            </a:r>
          </a:p>
          <a:p>
            <a:pPr marL="1257300" lvl="2" indent="-342900"/>
            <a:r>
              <a:rPr lang="en-US" sz="2000" dirty="0">
                <a:latin typeface="Times New Roman" panose="02020603050405020304" pitchFamily="18" charset="0"/>
                <a:cs typeface="Times New Roman" panose="02020603050405020304" pitchFamily="18" charset="0"/>
              </a:rPr>
              <a:t>                    • Spring Data JPA </a:t>
            </a:r>
          </a:p>
          <a:p>
            <a:pPr marL="1257300" lvl="2" indent="-342900"/>
            <a:r>
              <a:rPr lang="en-US" sz="2000" dirty="0">
                <a:latin typeface="Times New Roman" panose="02020603050405020304" pitchFamily="18" charset="0"/>
                <a:cs typeface="Times New Roman" panose="02020603050405020304" pitchFamily="18" charset="0"/>
              </a:rPr>
              <a:t>Here will have multiple layers into the application: </a:t>
            </a:r>
          </a:p>
          <a:p>
            <a:pPr marL="1257300" lvl="2" indent="-342900"/>
            <a:r>
              <a:rPr lang="en-US" sz="2000" dirty="0">
                <a:latin typeface="Times New Roman" panose="02020603050405020304" pitchFamily="18" charset="0"/>
                <a:cs typeface="Times New Roman" panose="02020603050405020304" pitchFamily="18" charset="0"/>
              </a:rPr>
              <a:t> 1. Create an Entity: Doctor </a:t>
            </a:r>
          </a:p>
          <a:p>
            <a:pPr marL="1257300" lvl="2" indent="-342900"/>
            <a:r>
              <a:rPr lang="en-US" sz="2000" dirty="0">
                <a:latin typeface="Times New Roman" panose="02020603050405020304" pitchFamily="18" charset="0"/>
                <a:cs typeface="Times New Roman" panose="02020603050405020304" pitchFamily="18" charset="0"/>
              </a:rPr>
              <a:t> 2. Create a Doctor Repository interface and will make use of Spring Data JPA </a:t>
            </a:r>
          </a:p>
          <a:p>
            <a:pPr marL="1257300" lvl="2" indent="-342900"/>
            <a:r>
              <a:rPr lang="en-US" sz="2000" dirty="0">
                <a:latin typeface="Times New Roman" panose="02020603050405020304" pitchFamily="18" charset="0"/>
                <a:cs typeface="Times New Roman" panose="02020603050405020304" pitchFamily="18" charset="0"/>
              </a:rPr>
              <a:t>       a) Will have findByDoctorId method. </a:t>
            </a:r>
          </a:p>
          <a:p>
            <a:pPr marL="1257300" lvl="2" indent="-342900"/>
            <a:r>
              <a:rPr lang="en-US" sz="2000" dirty="0">
                <a:latin typeface="Times New Roman" panose="02020603050405020304" pitchFamily="18" charset="0"/>
                <a:cs typeface="Times New Roman" panose="02020603050405020304" pitchFamily="18" charset="0"/>
              </a:rPr>
              <a:t>       b) Add the Doctor details</a:t>
            </a:r>
          </a:p>
          <a:p>
            <a:pPr marL="1257300" lvl="2" indent="-342900"/>
            <a:r>
              <a:rPr lang="en-US" sz="2000" dirty="0">
                <a:latin typeface="Times New Roman" panose="02020603050405020304" pitchFamily="18" charset="0"/>
                <a:cs typeface="Times New Roman" panose="02020603050405020304" pitchFamily="18" charset="0"/>
              </a:rPr>
              <a:t>       c)Delete Doctor By Id </a:t>
            </a:r>
          </a:p>
          <a:p>
            <a:pPr marL="1257300" lvl="2" indent="-342900"/>
            <a:r>
              <a:rPr lang="en-US" sz="2000" dirty="0">
                <a:latin typeface="Times New Roman" panose="02020603050405020304" pitchFamily="18" charset="0"/>
                <a:cs typeface="Times New Roman" panose="02020603050405020304" pitchFamily="18" charset="0"/>
              </a:rPr>
              <a:t>       d)Update Doctor Details </a:t>
            </a:r>
          </a:p>
          <a:p>
            <a:pPr marL="1257300" lvl="2" indent="-342900"/>
            <a:r>
              <a:rPr lang="en-US" sz="2000" dirty="0">
                <a:latin typeface="Times New Roman" panose="02020603050405020304" pitchFamily="18" charset="0"/>
                <a:cs typeface="Times New Roman" panose="02020603050405020304" pitchFamily="18" charset="0"/>
              </a:rPr>
              <a:t>3. Create a Doctor Service class and will expose all these services. </a:t>
            </a:r>
          </a:p>
          <a:p>
            <a:endParaRPr lang="en-US" dirty="0"/>
          </a:p>
        </p:txBody>
      </p:sp>
    </p:spTree>
    <p:extLst>
      <p:ext uri="{BB962C8B-B14F-4D97-AF65-F5344CB8AC3E}">
        <p14:creationId xmlns:p14="http://schemas.microsoft.com/office/powerpoint/2010/main" val="3785268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52B7-AE51-40DD-9567-5BD825ABAC2F}"/>
              </a:ext>
            </a:extLst>
          </p:cNvPr>
          <p:cNvSpPr>
            <a:spLocks noGrp="1"/>
          </p:cNvSpPr>
          <p:nvPr>
            <p:ph type="title"/>
          </p:nvPr>
        </p:nvSpPr>
        <p:spPr>
          <a:xfrm>
            <a:off x="403638" y="461011"/>
            <a:ext cx="11207170" cy="765810"/>
          </a:xfrm>
        </p:spPr>
        <p:txBody>
          <a:bodyPr>
            <a:normAutofit fontScale="90000"/>
          </a:bodyPr>
          <a:lstStyle/>
          <a:p>
            <a:r>
              <a:rPr lang="en-US" sz="3200" b="1" dirty="0"/>
              <a:t/>
            </a:r>
            <a:br>
              <a:rPr lang="en-US" sz="3200" b="1" dirty="0"/>
            </a:br>
            <a:r>
              <a:rPr lang="en-US" sz="3200" b="1" dirty="0"/>
              <a:t/>
            </a:r>
            <a:br>
              <a:rPr lang="en-US" sz="3200" b="1" dirty="0"/>
            </a:br>
            <a:r>
              <a:rPr lang="en-US" sz="3200" b="1" dirty="0"/>
              <a:t/>
            </a:r>
            <a:br>
              <a:rPr lang="en-US" sz="3200" b="1" dirty="0"/>
            </a:br>
            <a:r>
              <a:rPr lang="en-US" sz="3200" b="1" dirty="0"/>
              <a:t>Spring Boot Annotations:</a:t>
            </a:r>
            <a:endParaRPr lang="en-US" sz="3200" dirty="0"/>
          </a:p>
        </p:txBody>
      </p:sp>
      <p:sp>
        <p:nvSpPr>
          <p:cNvPr id="3" name="TextBox 2"/>
          <p:cNvSpPr txBox="1"/>
          <p:nvPr/>
        </p:nvSpPr>
        <p:spPr>
          <a:xfrm>
            <a:off x="403638" y="1817370"/>
            <a:ext cx="11788362" cy="353943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@crossorigin</a:t>
            </a:r>
          </a:p>
          <a:p>
            <a:r>
              <a:rPr lang="en-US" sz="2800" dirty="0">
                <a:latin typeface="Times New Roman" panose="02020603050405020304" pitchFamily="18" charset="0"/>
                <a:cs typeface="Times New Roman" panose="02020603050405020304" pitchFamily="18" charset="0"/>
              </a:rPr>
              <a:t>@requestmapping</a:t>
            </a:r>
          </a:p>
          <a:p>
            <a:r>
              <a:rPr lang="en-US" sz="2800" dirty="0">
                <a:latin typeface="Times New Roman" panose="02020603050405020304" pitchFamily="18" charset="0"/>
                <a:cs typeface="Times New Roman" panose="02020603050405020304" pitchFamily="18" charset="0"/>
              </a:rPr>
              <a:t>@restcontroller</a:t>
            </a:r>
          </a:p>
          <a:p>
            <a:r>
              <a:rPr lang="en-US" sz="2800" dirty="0">
                <a:latin typeface="Times New Roman" panose="02020603050405020304" pitchFamily="18" charset="0"/>
                <a:cs typeface="Times New Roman" panose="02020603050405020304" pitchFamily="18" charset="0"/>
              </a:rPr>
              <a:t>@Autowired</a:t>
            </a:r>
          </a:p>
          <a:p>
            <a:r>
              <a:rPr lang="en-US" sz="2800" dirty="0">
                <a:latin typeface="Times New Roman" panose="02020603050405020304" pitchFamily="18" charset="0"/>
                <a:cs typeface="Times New Roman" panose="02020603050405020304" pitchFamily="18" charset="0"/>
              </a:rPr>
              <a:t>@getmapping</a:t>
            </a:r>
          </a:p>
          <a:p>
            <a:r>
              <a:rPr lang="en-US" sz="2800" dirty="0">
                <a:latin typeface="Times New Roman" panose="02020603050405020304" pitchFamily="18" charset="0"/>
                <a:cs typeface="Times New Roman" panose="02020603050405020304" pitchFamily="18" charset="0"/>
              </a:rPr>
              <a:t>@postmapping</a:t>
            </a:r>
          </a:p>
          <a:p>
            <a:r>
              <a:rPr lang="en-US" sz="2800" dirty="0">
                <a:latin typeface="Times New Roman" panose="02020603050405020304" pitchFamily="18" charset="0"/>
                <a:cs typeface="Times New Roman" panose="02020603050405020304" pitchFamily="18" charset="0"/>
              </a:rPr>
              <a:t>@putmapping</a:t>
            </a:r>
          </a:p>
          <a:p>
            <a:r>
              <a:rPr lang="en-US" sz="2800" dirty="0">
                <a:latin typeface="Times New Roman" panose="02020603050405020304" pitchFamily="18" charset="0"/>
                <a:cs typeface="Times New Roman" panose="02020603050405020304" pitchFamily="18" charset="0"/>
              </a:rPr>
              <a:t>@deletemapping</a:t>
            </a:r>
          </a:p>
        </p:txBody>
      </p:sp>
    </p:spTree>
    <p:extLst>
      <p:ext uri="{BB962C8B-B14F-4D97-AF65-F5344CB8AC3E}">
        <p14:creationId xmlns:p14="http://schemas.microsoft.com/office/powerpoint/2010/main" val="1065108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5F07-1C0F-460B-8EBA-2C9B04FC1963}"/>
              </a:ext>
            </a:extLst>
          </p:cNvPr>
          <p:cNvSpPr>
            <a:spLocks noGrp="1"/>
          </p:cNvSpPr>
          <p:nvPr>
            <p:ph type="title"/>
          </p:nvPr>
        </p:nvSpPr>
        <p:spPr>
          <a:xfrm>
            <a:off x="402628" y="730731"/>
            <a:ext cx="11029616" cy="373922"/>
          </a:xfrm>
        </p:spPr>
        <p:txBody>
          <a:bodyPr>
            <a:normAutofit fontScale="90000"/>
          </a:bodyPr>
          <a:lstStyle/>
          <a:p>
            <a:r>
              <a:rPr lang="en-US" dirty="0"/>
              <a:t>Home page:</a:t>
            </a:r>
          </a:p>
        </p:txBody>
      </p:sp>
      <p:pic>
        <p:nvPicPr>
          <p:cNvPr id="3" name="Picture 2"/>
          <p:cNvPicPr>
            <a:picLocks noChangeAspect="1"/>
          </p:cNvPicPr>
          <p:nvPr/>
        </p:nvPicPr>
        <p:blipFill>
          <a:blip r:embed="rId2"/>
          <a:stretch>
            <a:fillRect/>
          </a:stretch>
        </p:blipFill>
        <p:spPr>
          <a:xfrm>
            <a:off x="723262" y="1591293"/>
            <a:ext cx="10558297" cy="4394611"/>
          </a:xfrm>
          <a:prstGeom prst="rect">
            <a:avLst/>
          </a:prstGeom>
        </p:spPr>
      </p:pic>
    </p:spTree>
    <p:extLst>
      <p:ext uri="{BB962C8B-B14F-4D97-AF65-F5344CB8AC3E}">
        <p14:creationId xmlns:p14="http://schemas.microsoft.com/office/powerpoint/2010/main" val="1126401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FEA9-57EF-4D96-B2A3-85511D3FBEF5}"/>
              </a:ext>
            </a:extLst>
          </p:cNvPr>
          <p:cNvSpPr>
            <a:spLocks noGrp="1"/>
          </p:cNvSpPr>
          <p:nvPr>
            <p:ph type="title"/>
          </p:nvPr>
        </p:nvSpPr>
        <p:spPr>
          <a:xfrm>
            <a:off x="447675" y="702156"/>
            <a:ext cx="11163133" cy="593984"/>
          </a:xfrm>
        </p:spPr>
        <p:txBody>
          <a:bodyPr/>
          <a:lstStyle/>
          <a:p>
            <a:r>
              <a:rPr lang="en-US" dirty="0"/>
              <a:t>Admin login:</a:t>
            </a:r>
          </a:p>
        </p:txBody>
      </p:sp>
      <p:pic>
        <p:nvPicPr>
          <p:cNvPr id="7" name="Picture 6"/>
          <p:cNvPicPr>
            <a:picLocks noChangeAspect="1"/>
          </p:cNvPicPr>
          <p:nvPr/>
        </p:nvPicPr>
        <p:blipFill>
          <a:blip r:embed="rId2"/>
          <a:stretch>
            <a:fillRect/>
          </a:stretch>
        </p:blipFill>
        <p:spPr>
          <a:xfrm>
            <a:off x="962025" y="1484415"/>
            <a:ext cx="10248282" cy="4664351"/>
          </a:xfrm>
          <a:prstGeom prst="rect">
            <a:avLst/>
          </a:prstGeom>
        </p:spPr>
      </p:pic>
    </p:spTree>
    <p:extLst>
      <p:ext uri="{BB962C8B-B14F-4D97-AF65-F5344CB8AC3E}">
        <p14:creationId xmlns:p14="http://schemas.microsoft.com/office/powerpoint/2010/main" val="213754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C768-4D28-4E99-B8D1-4AF0EA363744}"/>
              </a:ext>
            </a:extLst>
          </p:cNvPr>
          <p:cNvSpPr>
            <a:spLocks noGrp="1"/>
          </p:cNvSpPr>
          <p:nvPr>
            <p:ph type="title"/>
          </p:nvPr>
        </p:nvSpPr>
        <p:spPr>
          <a:xfrm>
            <a:off x="421394" y="80719"/>
            <a:ext cx="11029616" cy="1188720"/>
          </a:xfrm>
        </p:spPr>
        <p:txBody>
          <a:bodyPr/>
          <a:lstStyle/>
          <a:p>
            <a:r>
              <a:rPr lang="en-US" dirty="0"/>
              <a:t>Doctor login:</a:t>
            </a:r>
          </a:p>
        </p:txBody>
      </p:sp>
      <p:pic>
        <p:nvPicPr>
          <p:cNvPr id="7" name="Picture 6"/>
          <p:cNvPicPr>
            <a:picLocks noChangeAspect="1"/>
          </p:cNvPicPr>
          <p:nvPr/>
        </p:nvPicPr>
        <p:blipFill>
          <a:blip r:embed="rId2"/>
          <a:stretch>
            <a:fillRect/>
          </a:stretch>
        </p:blipFill>
        <p:spPr>
          <a:xfrm>
            <a:off x="1476375" y="1460666"/>
            <a:ext cx="9277349" cy="4683338"/>
          </a:xfrm>
          <a:prstGeom prst="rect">
            <a:avLst/>
          </a:prstGeom>
        </p:spPr>
      </p:pic>
    </p:spTree>
    <p:extLst>
      <p:ext uri="{BB962C8B-B14F-4D97-AF65-F5344CB8AC3E}">
        <p14:creationId xmlns:p14="http://schemas.microsoft.com/office/powerpoint/2010/main" val="14888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C768-4D28-4E99-B8D1-4AF0EA363744}"/>
              </a:ext>
            </a:extLst>
          </p:cNvPr>
          <p:cNvSpPr>
            <a:spLocks noGrp="1"/>
          </p:cNvSpPr>
          <p:nvPr>
            <p:ph type="title"/>
          </p:nvPr>
        </p:nvSpPr>
        <p:spPr>
          <a:xfrm>
            <a:off x="421394" y="80719"/>
            <a:ext cx="11029616" cy="1188720"/>
          </a:xfrm>
        </p:spPr>
        <p:txBody>
          <a:bodyPr/>
          <a:lstStyle/>
          <a:p>
            <a:r>
              <a:rPr lang="en-US" dirty="0"/>
              <a:t>Doctor  sub-modules:</a:t>
            </a:r>
          </a:p>
        </p:txBody>
      </p:sp>
      <p:pic>
        <p:nvPicPr>
          <p:cNvPr id="3" name="Picture 2"/>
          <p:cNvPicPr>
            <a:picLocks noChangeAspect="1"/>
          </p:cNvPicPr>
          <p:nvPr/>
        </p:nvPicPr>
        <p:blipFill>
          <a:blip r:embed="rId2"/>
          <a:stretch>
            <a:fillRect/>
          </a:stretch>
        </p:blipFill>
        <p:spPr>
          <a:xfrm>
            <a:off x="849629" y="1842866"/>
            <a:ext cx="10492741" cy="3172268"/>
          </a:xfrm>
          <a:prstGeom prst="rect">
            <a:avLst/>
          </a:prstGeom>
        </p:spPr>
      </p:pic>
    </p:spTree>
    <p:extLst>
      <p:ext uri="{BB962C8B-B14F-4D97-AF65-F5344CB8AC3E}">
        <p14:creationId xmlns:p14="http://schemas.microsoft.com/office/powerpoint/2010/main" val="3718524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F5B3-A057-42C5-AA96-EF42B11728F9}"/>
              </a:ext>
            </a:extLst>
          </p:cNvPr>
          <p:cNvSpPr>
            <a:spLocks noGrp="1"/>
          </p:cNvSpPr>
          <p:nvPr>
            <p:ph type="title"/>
          </p:nvPr>
        </p:nvSpPr>
        <p:spPr>
          <a:xfrm>
            <a:off x="412516" y="0"/>
            <a:ext cx="11029616" cy="1188720"/>
          </a:xfrm>
        </p:spPr>
        <p:txBody>
          <a:bodyPr/>
          <a:lstStyle/>
          <a:p>
            <a:r>
              <a:rPr lang="en-US" dirty="0"/>
              <a:t>Patient Login:</a:t>
            </a:r>
          </a:p>
        </p:txBody>
      </p:sp>
      <p:pic>
        <p:nvPicPr>
          <p:cNvPr id="7" name="Picture 6"/>
          <p:cNvPicPr>
            <a:picLocks noChangeAspect="1"/>
          </p:cNvPicPr>
          <p:nvPr/>
        </p:nvPicPr>
        <p:blipFill>
          <a:blip r:embed="rId2"/>
          <a:stretch>
            <a:fillRect/>
          </a:stretch>
        </p:blipFill>
        <p:spPr>
          <a:xfrm>
            <a:off x="742950" y="1897380"/>
            <a:ext cx="10058400" cy="4370466"/>
          </a:xfrm>
          <a:prstGeom prst="rect">
            <a:avLst/>
          </a:prstGeom>
        </p:spPr>
      </p:pic>
    </p:spTree>
    <p:extLst>
      <p:ext uri="{BB962C8B-B14F-4D97-AF65-F5344CB8AC3E}">
        <p14:creationId xmlns:p14="http://schemas.microsoft.com/office/powerpoint/2010/main" val="16964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9D0F-130A-45E5-B8CB-AAB0532898E9}"/>
              </a:ext>
            </a:extLst>
          </p:cNvPr>
          <p:cNvSpPr>
            <a:spLocks noGrp="1"/>
          </p:cNvSpPr>
          <p:nvPr>
            <p:ph type="title"/>
          </p:nvPr>
        </p:nvSpPr>
        <p:spPr>
          <a:xfrm>
            <a:off x="438149" y="-74431"/>
            <a:ext cx="10870817" cy="1188720"/>
          </a:xfrm>
        </p:spPr>
        <p:txBody>
          <a:bodyPr/>
          <a:lstStyle/>
          <a:p>
            <a:r>
              <a:rPr lang="en-US" dirty="0"/>
              <a:t>Patient sub-modules:</a:t>
            </a:r>
          </a:p>
        </p:txBody>
      </p:sp>
      <p:pic>
        <p:nvPicPr>
          <p:cNvPr id="7" name="Picture 6"/>
          <p:cNvPicPr>
            <a:picLocks noChangeAspect="1"/>
          </p:cNvPicPr>
          <p:nvPr/>
        </p:nvPicPr>
        <p:blipFill>
          <a:blip r:embed="rId2"/>
          <a:stretch>
            <a:fillRect/>
          </a:stretch>
        </p:blipFill>
        <p:spPr>
          <a:xfrm>
            <a:off x="525780" y="1552313"/>
            <a:ext cx="10783187" cy="3753374"/>
          </a:xfrm>
          <a:prstGeom prst="rect">
            <a:avLst/>
          </a:prstGeom>
        </p:spPr>
      </p:pic>
    </p:spTree>
    <p:extLst>
      <p:ext uri="{BB962C8B-B14F-4D97-AF65-F5344CB8AC3E}">
        <p14:creationId xmlns:p14="http://schemas.microsoft.com/office/powerpoint/2010/main" val="377216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0B73-CEAB-423E-8CEA-A58859C87F12}"/>
              </a:ext>
            </a:extLst>
          </p:cNvPr>
          <p:cNvSpPr>
            <a:spLocks noGrp="1"/>
          </p:cNvSpPr>
          <p:nvPr>
            <p:ph type="title"/>
          </p:nvPr>
        </p:nvSpPr>
        <p:spPr>
          <a:xfrm>
            <a:off x="447674" y="782055"/>
            <a:ext cx="11038845" cy="620617"/>
          </a:xfrm>
        </p:spPr>
        <p:txBody>
          <a:bodyPr>
            <a:normAutofit fontScale="90000"/>
          </a:bodyPr>
          <a:lstStyle/>
          <a:p>
            <a:r>
              <a:rPr lang="en-US" sz="3600" b="1" dirty="0"/>
              <a:t>introduction</a:t>
            </a:r>
          </a:p>
        </p:txBody>
      </p:sp>
      <p:sp>
        <p:nvSpPr>
          <p:cNvPr id="13" name="TextBox 12">
            <a:extLst>
              <a:ext uri="{FF2B5EF4-FFF2-40B4-BE49-F238E27FC236}">
                <a16:creationId xmlns:a16="http://schemas.microsoft.com/office/drawing/2014/main" id="{0F881458-FD30-4092-8EF3-197296CC5DDE}"/>
              </a:ext>
            </a:extLst>
          </p:cNvPr>
          <p:cNvSpPr txBox="1"/>
          <p:nvPr/>
        </p:nvSpPr>
        <p:spPr>
          <a:xfrm>
            <a:off x="447674" y="1795998"/>
            <a:ext cx="7820026" cy="2862322"/>
          </a:xfrm>
          <a:prstGeom prst="rect">
            <a:avLst/>
          </a:prstGeom>
          <a:noFill/>
        </p:spPr>
        <p:txBody>
          <a:bodyPr wrap="square">
            <a:spAutoFit/>
          </a:bodyPr>
          <a:lstStyle/>
          <a:p>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HMS is an integrated software that handles different directions of clinic workflows. It manages the smooth healthcare performance along with medical and financial control. That is a cornerstone for the successful operation of the healthcare facility.</a:t>
            </a:r>
          </a:p>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Hospital management has greatly changed over the last decades. Business expertise, modern technologies, connected devices, mobile apps, and knowledge of healthcare are key elements for the implementation of hospital management system project.</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16A82A80-BA82-4D48-ACB5-E95F349AE21D}"/>
              </a:ext>
            </a:extLst>
          </p:cNvPr>
          <p:cNvPicPr>
            <a:picLocks noChangeAspect="1"/>
          </p:cNvPicPr>
          <p:nvPr/>
        </p:nvPicPr>
        <p:blipFill>
          <a:blip r:embed="rId2"/>
          <a:stretch>
            <a:fillRect/>
          </a:stretch>
        </p:blipFill>
        <p:spPr>
          <a:xfrm>
            <a:off x="8439151" y="581025"/>
            <a:ext cx="3752849" cy="5000625"/>
          </a:xfrm>
          <a:prstGeom prst="rect">
            <a:avLst/>
          </a:prstGeom>
        </p:spPr>
      </p:pic>
    </p:spTree>
    <p:extLst>
      <p:ext uri="{BB962C8B-B14F-4D97-AF65-F5344CB8AC3E}">
        <p14:creationId xmlns:p14="http://schemas.microsoft.com/office/powerpoint/2010/main" val="278859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FAE-1CB2-4E5E-8268-64BA24F870CA}"/>
              </a:ext>
            </a:extLst>
          </p:cNvPr>
          <p:cNvSpPr>
            <a:spLocks noGrp="1"/>
          </p:cNvSpPr>
          <p:nvPr>
            <p:ph type="title"/>
          </p:nvPr>
        </p:nvSpPr>
        <p:spPr>
          <a:xfrm>
            <a:off x="377005" y="0"/>
            <a:ext cx="11029616" cy="1188720"/>
          </a:xfrm>
        </p:spPr>
        <p:txBody>
          <a:bodyPr/>
          <a:lstStyle/>
          <a:p>
            <a:r>
              <a:rPr lang="en-US" dirty="0"/>
              <a:t>Doctor sign up:</a:t>
            </a:r>
          </a:p>
        </p:txBody>
      </p:sp>
      <p:pic>
        <p:nvPicPr>
          <p:cNvPr id="7" name="Picture 6"/>
          <p:cNvPicPr>
            <a:picLocks noChangeAspect="1"/>
          </p:cNvPicPr>
          <p:nvPr/>
        </p:nvPicPr>
        <p:blipFill>
          <a:blip r:embed="rId2"/>
          <a:stretch>
            <a:fillRect/>
          </a:stretch>
        </p:blipFill>
        <p:spPr>
          <a:xfrm>
            <a:off x="697229" y="1565909"/>
            <a:ext cx="10424161" cy="4640015"/>
          </a:xfrm>
          <a:prstGeom prst="rect">
            <a:avLst/>
          </a:prstGeom>
        </p:spPr>
      </p:pic>
    </p:spTree>
    <p:extLst>
      <p:ext uri="{BB962C8B-B14F-4D97-AF65-F5344CB8AC3E}">
        <p14:creationId xmlns:p14="http://schemas.microsoft.com/office/powerpoint/2010/main" val="2819729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FAE-1CB2-4E5E-8268-64BA24F870CA}"/>
              </a:ext>
            </a:extLst>
          </p:cNvPr>
          <p:cNvSpPr>
            <a:spLocks noGrp="1"/>
          </p:cNvSpPr>
          <p:nvPr>
            <p:ph type="title"/>
          </p:nvPr>
        </p:nvSpPr>
        <p:spPr>
          <a:xfrm>
            <a:off x="377005" y="0"/>
            <a:ext cx="11029616" cy="1188720"/>
          </a:xfrm>
        </p:spPr>
        <p:txBody>
          <a:bodyPr/>
          <a:lstStyle/>
          <a:p>
            <a:r>
              <a:rPr lang="en-US" dirty="0"/>
              <a:t>Doctor List:</a:t>
            </a:r>
          </a:p>
        </p:txBody>
      </p:sp>
      <p:pic>
        <p:nvPicPr>
          <p:cNvPr id="3" name="Picture 2"/>
          <p:cNvPicPr>
            <a:picLocks noChangeAspect="1"/>
          </p:cNvPicPr>
          <p:nvPr/>
        </p:nvPicPr>
        <p:blipFill>
          <a:blip r:embed="rId2"/>
          <a:stretch>
            <a:fillRect/>
          </a:stretch>
        </p:blipFill>
        <p:spPr>
          <a:xfrm>
            <a:off x="938151" y="1531917"/>
            <a:ext cx="10468471" cy="4335823"/>
          </a:xfrm>
          <a:prstGeom prst="rect">
            <a:avLst/>
          </a:prstGeom>
        </p:spPr>
      </p:pic>
    </p:spTree>
    <p:extLst>
      <p:ext uri="{BB962C8B-B14F-4D97-AF65-F5344CB8AC3E}">
        <p14:creationId xmlns:p14="http://schemas.microsoft.com/office/powerpoint/2010/main" val="7744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FAE-1CB2-4E5E-8268-64BA24F870CA}"/>
              </a:ext>
            </a:extLst>
          </p:cNvPr>
          <p:cNvSpPr>
            <a:spLocks noGrp="1"/>
          </p:cNvSpPr>
          <p:nvPr>
            <p:ph type="title"/>
          </p:nvPr>
        </p:nvSpPr>
        <p:spPr>
          <a:xfrm>
            <a:off x="377005" y="0"/>
            <a:ext cx="11029616" cy="1188720"/>
          </a:xfrm>
        </p:spPr>
        <p:txBody>
          <a:bodyPr/>
          <a:lstStyle/>
          <a:p>
            <a:r>
              <a:rPr lang="en-US" dirty="0"/>
              <a:t>Patient List:</a:t>
            </a:r>
          </a:p>
        </p:txBody>
      </p:sp>
      <p:pic>
        <p:nvPicPr>
          <p:cNvPr id="3" name="Picture 2"/>
          <p:cNvPicPr>
            <a:picLocks noChangeAspect="1"/>
          </p:cNvPicPr>
          <p:nvPr/>
        </p:nvPicPr>
        <p:blipFill>
          <a:blip r:embed="rId2"/>
          <a:stretch>
            <a:fillRect/>
          </a:stretch>
        </p:blipFill>
        <p:spPr>
          <a:xfrm>
            <a:off x="1211284" y="1615044"/>
            <a:ext cx="9595262" cy="4424170"/>
          </a:xfrm>
          <a:prstGeom prst="rect">
            <a:avLst/>
          </a:prstGeom>
        </p:spPr>
      </p:pic>
    </p:spTree>
    <p:extLst>
      <p:ext uri="{BB962C8B-B14F-4D97-AF65-F5344CB8AC3E}">
        <p14:creationId xmlns:p14="http://schemas.microsoft.com/office/powerpoint/2010/main" val="49627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4A6A-6CA4-4654-8AC1-DE6F137F3C87}"/>
              </a:ext>
            </a:extLst>
          </p:cNvPr>
          <p:cNvSpPr>
            <a:spLocks noGrp="1"/>
          </p:cNvSpPr>
          <p:nvPr>
            <p:ph type="title"/>
          </p:nvPr>
        </p:nvSpPr>
        <p:spPr>
          <a:xfrm>
            <a:off x="447674" y="0"/>
            <a:ext cx="10905681" cy="1188720"/>
          </a:xfrm>
        </p:spPr>
        <p:txBody>
          <a:bodyPr/>
          <a:lstStyle/>
          <a:p>
            <a:r>
              <a:rPr lang="en-US" dirty="0"/>
              <a:t>About us:</a:t>
            </a:r>
          </a:p>
        </p:txBody>
      </p:sp>
      <p:pic>
        <p:nvPicPr>
          <p:cNvPr id="6" name="Picture 5"/>
          <p:cNvPicPr>
            <a:picLocks noChangeAspect="1"/>
          </p:cNvPicPr>
          <p:nvPr/>
        </p:nvPicPr>
        <p:blipFill>
          <a:blip r:embed="rId2"/>
          <a:stretch>
            <a:fillRect/>
          </a:stretch>
        </p:blipFill>
        <p:spPr>
          <a:xfrm>
            <a:off x="948690" y="1817370"/>
            <a:ext cx="10241280" cy="4383792"/>
          </a:xfrm>
          <a:prstGeom prst="rect">
            <a:avLst/>
          </a:prstGeom>
        </p:spPr>
      </p:pic>
    </p:spTree>
    <p:extLst>
      <p:ext uri="{BB962C8B-B14F-4D97-AF65-F5344CB8AC3E}">
        <p14:creationId xmlns:p14="http://schemas.microsoft.com/office/powerpoint/2010/main" val="3479309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D4DF-4330-491C-91DF-BBA12F68FE09}"/>
              </a:ext>
            </a:extLst>
          </p:cNvPr>
          <p:cNvSpPr>
            <a:spLocks noGrp="1"/>
          </p:cNvSpPr>
          <p:nvPr>
            <p:ph type="title"/>
          </p:nvPr>
        </p:nvSpPr>
        <p:spPr>
          <a:xfrm>
            <a:off x="359251" y="-56581"/>
            <a:ext cx="11029616" cy="1188720"/>
          </a:xfrm>
        </p:spPr>
        <p:txBody>
          <a:bodyPr/>
          <a:lstStyle/>
          <a:p>
            <a:r>
              <a:rPr lang="en-US" dirty="0"/>
              <a:t>FEEDBACK:</a:t>
            </a:r>
          </a:p>
        </p:txBody>
      </p:sp>
      <p:pic>
        <p:nvPicPr>
          <p:cNvPr id="6" name="Content Placeholder 5">
            <a:extLst>
              <a:ext uri="{FF2B5EF4-FFF2-40B4-BE49-F238E27FC236}">
                <a16:creationId xmlns:a16="http://schemas.microsoft.com/office/drawing/2014/main" id="{68678A2F-BC85-4A48-A321-6A239597D746}"/>
              </a:ext>
            </a:extLst>
          </p:cNvPr>
          <p:cNvPicPr>
            <a:picLocks noGrp="1" noChangeAspect="1"/>
          </p:cNvPicPr>
          <p:nvPr>
            <p:ph idx="1"/>
          </p:nvPr>
        </p:nvPicPr>
        <p:blipFill>
          <a:blip r:embed="rId2"/>
          <a:stretch>
            <a:fillRect/>
          </a:stretch>
        </p:blipFill>
        <p:spPr>
          <a:xfrm>
            <a:off x="2019300" y="1429305"/>
            <a:ext cx="8477250" cy="4483901"/>
          </a:xfrm>
        </p:spPr>
      </p:pic>
    </p:spTree>
    <p:extLst>
      <p:ext uri="{BB962C8B-B14F-4D97-AF65-F5344CB8AC3E}">
        <p14:creationId xmlns:p14="http://schemas.microsoft.com/office/powerpoint/2010/main" val="115963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A1BF-30B8-40DC-B9EF-56C3A729ADE8}"/>
              </a:ext>
            </a:extLst>
          </p:cNvPr>
          <p:cNvSpPr>
            <a:spLocks noGrp="1"/>
          </p:cNvSpPr>
          <p:nvPr>
            <p:ph type="title"/>
          </p:nvPr>
        </p:nvSpPr>
        <p:spPr>
          <a:xfrm>
            <a:off x="350373" y="-31306"/>
            <a:ext cx="11029616" cy="1188720"/>
          </a:xfrm>
        </p:spPr>
        <p:txBody>
          <a:bodyPr/>
          <a:lstStyle/>
          <a:p>
            <a:r>
              <a:rPr lang="en-US" dirty="0"/>
              <a:t>CONTACT US:</a:t>
            </a:r>
          </a:p>
        </p:txBody>
      </p:sp>
      <p:pic>
        <p:nvPicPr>
          <p:cNvPr id="7" name="Picture 6"/>
          <p:cNvPicPr>
            <a:picLocks noChangeAspect="1"/>
          </p:cNvPicPr>
          <p:nvPr/>
        </p:nvPicPr>
        <p:blipFill>
          <a:blip r:embed="rId2"/>
          <a:stretch>
            <a:fillRect/>
          </a:stretch>
        </p:blipFill>
        <p:spPr>
          <a:xfrm>
            <a:off x="708860" y="1508760"/>
            <a:ext cx="10774279" cy="4649533"/>
          </a:xfrm>
          <a:prstGeom prst="rect">
            <a:avLst/>
          </a:prstGeom>
        </p:spPr>
      </p:pic>
    </p:spTree>
    <p:extLst>
      <p:ext uri="{BB962C8B-B14F-4D97-AF65-F5344CB8AC3E}">
        <p14:creationId xmlns:p14="http://schemas.microsoft.com/office/powerpoint/2010/main" val="311575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92CB-9019-4D8B-9BE2-88927ABFF6C8}"/>
              </a:ext>
            </a:extLst>
          </p:cNvPr>
          <p:cNvSpPr>
            <a:spLocks noGrp="1"/>
          </p:cNvSpPr>
          <p:nvPr>
            <p:ph type="title"/>
          </p:nvPr>
        </p:nvSpPr>
        <p:spPr>
          <a:xfrm>
            <a:off x="430272" y="-8256"/>
            <a:ext cx="11029616" cy="1188720"/>
          </a:xfrm>
        </p:spPr>
        <p:txBody>
          <a:bodyPr/>
          <a:lstStyle/>
          <a:p>
            <a:r>
              <a:rPr lang="en-US" dirty="0"/>
              <a:t>CONCLUsION:</a:t>
            </a:r>
          </a:p>
        </p:txBody>
      </p:sp>
      <p:sp>
        <p:nvSpPr>
          <p:cNvPr id="3" name="Content Placeholder 2">
            <a:extLst>
              <a:ext uri="{FF2B5EF4-FFF2-40B4-BE49-F238E27FC236}">
                <a16:creationId xmlns:a16="http://schemas.microsoft.com/office/drawing/2014/main" id="{BE0376C6-C6B6-471F-A54F-1161B76F0D65}"/>
              </a:ext>
            </a:extLst>
          </p:cNvPr>
          <p:cNvSpPr>
            <a:spLocks noGrp="1"/>
          </p:cNvSpPr>
          <p:nvPr>
            <p:ph idx="1"/>
          </p:nvPr>
        </p:nvSpPr>
        <p:spPr>
          <a:xfrm>
            <a:off x="430273" y="1180464"/>
            <a:ext cx="11029615" cy="2629536"/>
          </a:xfrm>
        </p:spPr>
        <p:txBody>
          <a:bodyPr>
            <a:normAutofit/>
          </a:bodyPr>
          <a:lstStyle/>
          <a:p>
            <a:r>
              <a:rPr lang="en-US" sz="2000" dirty="0">
                <a:latin typeface="Times New Roman" panose="02020603050405020304" pitchFamily="18" charset="0"/>
                <a:cs typeface="Times New Roman" panose="02020603050405020304" pitchFamily="18" charset="0"/>
              </a:rPr>
              <a:t>Hospital management systems allows us the ability to optimize and digitize all the processes within the institution.</a:t>
            </a:r>
          </a:p>
          <a:p>
            <a:r>
              <a:rPr lang="en-US" sz="2000" dirty="0">
                <a:latin typeface="Times New Roman" panose="02020603050405020304" pitchFamily="18" charset="0"/>
                <a:cs typeface="Times New Roman" panose="02020603050405020304" pitchFamily="18" charset="0"/>
              </a:rPr>
              <a:t>It will help to improve customer service, reduce process costs, streamline the search of medical records, bills, patients, doctors, etc.</a:t>
            </a:r>
          </a:p>
        </p:txBody>
      </p:sp>
    </p:spTree>
    <p:extLst>
      <p:ext uri="{BB962C8B-B14F-4D97-AF65-F5344CB8AC3E}">
        <p14:creationId xmlns:p14="http://schemas.microsoft.com/office/powerpoint/2010/main" val="1129726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92CB-9019-4D8B-9BE2-88927ABFF6C8}"/>
              </a:ext>
            </a:extLst>
          </p:cNvPr>
          <p:cNvSpPr>
            <a:spLocks noGrp="1"/>
          </p:cNvSpPr>
          <p:nvPr>
            <p:ph type="title"/>
          </p:nvPr>
        </p:nvSpPr>
        <p:spPr>
          <a:xfrm>
            <a:off x="430272" y="-8256"/>
            <a:ext cx="11029616" cy="1188720"/>
          </a:xfrm>
        </p:spPr>
        <p:txBody>
          <a:bodyPr/>
          <a:lstStyle/>
          <a:p>
            <a:r>
              <a:rPr lang="en-US" dirty="0" smtClean="0"/>
              <a:t>FUTURE DEVELOPMENT SCOPES</a:t>
            </a:r>
            <a:r>
              <a:rPr lang="en-US" dirty="0" smtClean="0"/>
              <a:t>:</a:t>
            </a:r>
            <a:endParaRPr lang="en-US" dirty="0"/>
          </a:p>
        </p:txBody>
      </p:sp>
      <p:sp>
        <p:nvSpPr>
          <p:cNvPr id="4" name="TextBox 3"/>
          <p:cNvSpPr txBox="1"/>
          <p:nvPr/>
        </p:nvSpPr>
        <p:spPr>
          <a:xfrm>
            <a:off x="285750" y="1554480"/>
            <a:ext cx="11738610" cy="156966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Optimization of Pathology lab.</a:t>
            </a:r>
          </a:p>
          <a:p>
            <a:r>
              <a:rPr lang="en-US" sz="2400" dirty="0" smtClean="0">
                <a:latin typeface="Times New Roman" panose="02020603050405020304" pitchFamily="18" charset="0"/>
                <a:cs typeface="Times New Roman" panose="02020603050405020304" pitchFamily="18" charset="0"/>
              </a:rPr>
              <a:t>Doctors touch attendance.</a:t>
            </a:r>
          </a:p>
          <a:p>
            <a:r>
              <a:rPr lang="en-US" sz="2400" dirty="0" smtClean="0">
                <a:latin typeface="Times New Roman" panose="02020603050405020304" pitchFamily="18" charset="0"/>
                <a:cs typeface="Times New Roman" panose="02020603050405020304" pitchFamily="18" charset="0"/>
              </a:rPr>
              <a:t>Bill payments.</a:t>
            </a:r>
          </a:p>
          <a:p>
            <a:r>
              <a:rPr lang="en-US" sz="2400" dirty="0" smtClean="0">
                <a:latin typeface="Times New Roman" panose="02020603050405020304" pitchFamily="18" charset="0"/>
                <a:cs typeface="Times New Roman" panose="02020603050405020304" pitchFamily="18" charset="0"/>
              </a:rPr>
              <a:t>Medicalm documents upload section.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12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5C5B-34BA-45A9-8552-1D707E51BD64}"/>
              </a:ext>
            </a:extLst>
          </p:cNvPr>
          <p:cNvSpPr>
            <a:spLocks noGrp="1"/>
          </p:cNvSpPr>
          <p:nvPr>
            <p:ph type="title"/>
          </p:nvPr>
        </p:nvSpPr>
        <p:spPr/>
        <p:txBody>
          <a:bodyPr/>
          <a:lstStyle/>
          <a:p>
            <a:endParaRPr lang="en-US"/>
          </a:p>
        </p:txBody>
      </p:sp>
      <p:pic>
        <p:nvPicPr>
          <p:cNvPr id="4" name="Content Placeholder 10">
            <a:extLst>
              <a:ext uri="{FF2B5EF4-FFF2-40B4-BE49-F238E27FC236}">
                <a16:creationId xmlns:a16="http://schemas.microsoft.com/office/drawing/2014/main" id="{D8B8D4E6-167F-4150-B918-7A0D06053332}"/>
              </a:ext>
            </a:extLst>
          </p:cNvPr>
          <p:cNvPicPr>
            <a:picLocks noChangeAspect="1"/>
          </p:cNvPicPr>
          <p:nvPr/>
        </p:nvPicPr>
        <p:blipFill>
          <a:blip r:embed="rId2"/>
          <a:stretch>
            <a:fillRect/>
          </a:stretch>
        </p:blipFill>
        <p:spPr>
          <a:xfrm>
            <a:off x="0" y="5850384"/>
            <a:ext cx="12192000" cy="1078636"/>
          </a:xfrm>
          <a:prstGeom prst="rect">
            <a:avLst/>
          </a:prstGeom>
        </p:spPr>
      </p:pic>
      <p:pic>
        <p:nvPicPr>
          <p:cNvPr id="1026" name="Picture 2">
            <a:extLst>
              <a:ext uri="{FF2B5EF4-FFF2-40B4-BE49-F238E27FC236}">
                <a16:creationId xmlns:a16="http://schemas.microsoft.com/office/drawing/2014/main" id="{925C1B7E-7D04-4853-80AB-6500E5F6D5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
            <a:ext cx="12191999" cy="585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9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4CA0-72CD-43A5-A7EB-9C280A084670}"/>
              </a:ext>
            </a:extLst>
          </p:cNvPr>
          <p:cNvSpPr>
            <a:spLocks noGrp="1"/>
          </p:cNvSpPr>
          <p:nvPr>
            <p:ph type="title"/>
          </p:nvPr>
        </p:nvSpPr>
        <p:spPr>
          <a:xfrm>
            <a:off x="457200" y="702156"/>
            <a:ext cx="11153608" cy="726594"/>
          </a:xfrm>
        </p:spPr>
        <p:txBody>
          <a:bodyPr>
            <a:normAutofit/>
          </a:bodyPr>
          <a:lstStyle/>
          <a:p>
            <a:r>
              <a:rPr lang="en-US" sz="3200" b="1" dirty="0"/>
              <a:t>Why  Hospital Mangement System?</a:t>
            </a:r>
          </a:p>
        </p:txBody>
      </p:sp>
      <p:sp>
        <p:nvSpPr>
          <p:cNvPr id="6" name="Content Placeholder 5">
            <a:extLst>
              <a:ext uri="{FF2B5EF4-FFF2-40B4-BE49-F238E27FC236}">
                <a16:creationId xmlns:a16="http://schemas.microsoft.com/office/drawing/2014/main" id="{0A0BCCF0-C130-40CC-B0AA-000EDADE8212}"/>
              </a:ext>
            </a:extLst>
          </p:cNvPr>
          <p:cNvSpPr>
            <a:spLocks noGrp="1"/>
          </p:cNvSpPr>
          <p:nvPr>
            <p:ph idx="1"/>
          </p:nvPr>
        </p:nvSpPr>
        <p:spPr>
          <a:xfrm>
            <a:off x="457200" y="2476500"/>
            <a:ext cx="11153608" cy="4381500"/>
          </a:xfrm>
        </p:spPr>
        <p:txBody>
          <a:bodyPr>
            <a:noAutofit/>
          </a:bodyPr>
          <a:lstStyle/>
          <a:p>
            <a:r>
              <a:rPr lang="en-US" sz="2000" dirty="0">
                <a:solidFill>
                  <a:srgbClr val="000000"/>
                </a:solidFill>
                <a:latin typeface="Times New Roman" panose="02020603050405020304" pitchFamily="18" charset="0"/>
                <a:cs typeface="Times New Roman" panose="02020603050405020304" pitchFamily="18" charset="0"/>
              </a:rPr>
              <a:t>HMS was introduced to solve the complications coming from managing all the paper works of every patient associated with the various departments of hospitalization with confidentiality. HMS provides the ability to manage all the paperwork in one place.</a:t>
            </a:r>
          </a:p>
          <a:p>
            <a:endParaRPr lang="en-US" sz="2000" dirty="0">
              <a:solidFill>
                <a:srgbClr val="000000"/>
              </a:solidFill>
              <a:latin typeface="Times New Roman" panose="02020603050405020304" pitchFamily="18" charset="0"/>
              <a:cs typeface="Times New Roman" panose="02020603050405020304" pitchFamily="18" charset="0"/>
            </a:endParaRPr>
          </a:p>
          <a:p>
            <a:r>
              <a:rPr lang="en-US" sz="2800" b="1" dirty="0">
                <a:solidFill>
                  <a:srgbClr val="000000"/>
                </a:solidFill>
                <a:latin typeface="Times New Roman" panose="02020603050405020304" pitchFamily="18" charset="0"/>
                <a:cs typeface="Times New Roman" panose="02020603050405020304" pitchFamily="18" charset="0"/>
              </a:rPr>
              <a:t>HMS does many works like:</a:t>
            </a:r>
            <a:endParaRPr lang="en-US" sz="2000" dirty="0">
              <a:solidFill>
                <a:srgbClr val="000000"/>
              </a:solidFill>
              <a:latin typeface="Times New Roman" panose="02020603050405020304" pitchFamily="18" charset="0"/>
              <a:cs typeface="Times New Roman" panose="02020603050405020304" pitchFamily="18" charset="0"/>
            </a:endParaRPr>
          </a:p>
          <a:p>
            <a:pPr algn="just" fontAlgn="base">
              <a:spcBef>
                <a:spcPts val="0"/>
              </a:spcBef>
              <a:spcAft>
                <a:spcPts val="0"/>
              </a:spcAft>
              <a:buFont typeface="Wingdings" panose="05000000000000000000" pitchFamily="2" charset="2"/>
              <a:buChar char="q"/>
            </a:pPr>
            <a:r>
              <a:rPr lang="en-US" sz="2000" dirty="0">
                <a:solidFill>
                  <a:srgbClr val="000000"/>
                </a:solidFill>
                <a:latin typeface="Times New Roman" panose="02020603050405020304" pitchFamily="18" charset="0"/>
                <a:cs typeface="Times New Roman" panose="02020603050405020304" pitchFamily="18" charset="0"/>
              </a:rPr>
              <a:t>Maintain the medical records of the patient  </a:t>
            </a:r>
          </a:p>
          <a:p>
            <a:pPr algn="just" fontAlgn="base">
              <a:spcBef>
                <a:spcPts val="0"/>
              </a:spcBef>
              <a:spcAft>
                <a:spcPts val="0"/>
              </a:spcAft>
              <a:buFont typeface="Wingdings" panose="05000000000000000000" pitchFamily="2" charset="2"/>
              <a:buChar char="q"/>
            </a:pPr>
            <a:r>
              <a:rPr lang="en-US" sz="2000" dirty="0">
                <a:solidFill>
                  <a:srgbClr val="000000"/>
                </a:solidFill>
                <a:latin typeface="Times New Roman" panose="02020603050405020304" pitchFamily="18" charset="0"/>
                <a:cs typeface="Times New Roman" panose="02020603050405020304" pitchFamily="18" charset="0"/>
              </a:rPr>
              <a:t>Maintain the contact details of the patient</a:t>
            </a:r>
          </a:p>
          <a:p>
            <a:pPr algn="just" fontAlgn="base">
              <a:spcBef>
                <a:spcPts val="0"/>
              </a:spcBef>
              <a:spcAft>
                <a:spcPts val="0"/>
              </a:spcAft>
              <a:buFont typeface="Wingdings" panose="05000000000000000000" pitchFamily="2" charset="2"/>
              <a:buChar char="q"/>
            </a:pPr>
            <a:r>
              <a:rPr lang="en-US" sz="2000" dirty="0">
                <a:solidFill>
                  <a:srgbClr val="000000"/>
                </a:solidFill>
                <a:latin typeface="Times New Roman" panose="02020603050405020304" pitchFamily="18" charset="0"/>
                <a:cs typeface="Times New Roman" panose="02020603050405020304" pitchFamily="18" charset="0"/>
              </a:rPr>
              <a:t>Keep track of the appointment dates</a:t>
            </a:r>
          </a:p>
          <a:p>
            <a:pPr algn="just" fontAlgn="base">
              <a:spcBef>
                <a:spcPts val="0"/>
              </a:spcBef>
              <a:spcAft>
                <a:spcPts val="0"/>
              </a:spcAft>
              <a:buFont typeface="Wingdings" panose="05000000000000000000" pitchFamily="2" charset="2"/>
              <a:buChar char="q"/>
            </a:pPr>
            <a:r>
              <a:rPr lang="en-US" sz="2000" dirty="0">
                <a:solidFill>
                  <a:srgbClr val="000000"/>
                </a:solidFill>
                <a:latin typeface="Times New Roman" panose="02020603050405020304" pitchFamily="18" charset="0"/>
                <a:cs typeface="Times New Roman" panose="02020603050405020304" pitchFamily="18" charset="0"/>
              </a:rPr>
              <a:t>Tracking the bill payments.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09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4CA0-72CD-43A5-A7EB-9C280A084670}"/>
              </a:ext>
            </a:extLst>
          </p:cNvPr>
          <p:cNvSpPr>
            <a:spLocks noGrp="1"/>
          </p:cNvSpPr>
          <p:nvPr>
            <p:ph type="title"/>
          </p:nvPr>
        </p:nvSpPr>
        <p:spPr>
          <a:xfrm>
            <a:off x="419100" y="702156"/>
            <a:ext cx="11191708" cy="612294"/>
          </a:xfrm>
        </p:spPr>
        <p:txBody>
          <a:bodyPr>
            <a:normAutofit/>
          </a:bodyPr>
          <a:lstStyle/>
          <a:p>
            <a:r>
              <a:rPr lang="en-US" sz="3200" b="1" dirty="0"/>
              <a:t>Objective</a:t>
            </a:r>
          </a:p>
        </p:txBody>
      </p:sp>
      <p:sp>
        <p:nvSpPr>
          <p:cNvPr id="6" name="Content Placeholder 5">
            <a:extLst>
              <a:ext uri="{FF2B5EF4-FFF2-40B4-BE49-F238E27FC236}">
                <a16:creationId xmlns:a16="http://schemas.microsoft.com/office/drawing/2014/main" id="{0A0BCCF0-C130-40CC-B0AA-000EDADE8212}"/>
              </a:ext>
            </a:extLst>
          </p:cNvPr>
          <p:cNvSpPr>
            <a:spLocks noGrp="1"/>
          </p:cNvSpPr>
          <p:nvPr>
            <p:ph idx="1"/>
          </p:nvPr>
        </p:nvSpPr>
        <p:spPr>
          <a:xfrm>
            <a:off x="419100" y="1615736"/>
            <a:ext cx="11287125" cy="3749040"/>
          </a:xfrm>
        </p:spPr>
        <p:txBody>
          <a:bodyPr>
            <a:noAutofit/>
          </a:bodyPr>
          <a:lstStyle/>
          <a:p>
            <a:r>
              <a:rPr lang="en-US" sz="3200" b="1" dirty="0">
                <a:solidFill>
                  <a:srgbClr val="292929"/>
                </a:solidFill>
                <a:latin typeface="Times New Roman" panose="02020603050405020304" pitchFamily="18" charset="0"/>
                <a:cs typeface="Times New Roman" panose="02020603050405020304" pitchFamily="18" charset="0"/>
              </a:rPr>
              <a:t>Main objectives of a Hospital Management System are:</a:t>
            </a:r>
          </a:p>
          <a:p>
            <a:pPr>
              <a:buFont typeface="Wingdings" panose="05000000000000000000" pitchFamily="2" charset="2"/>
              <a:buChar char="q"/>
            </a:pPr>
            <a:r>
              <a:rPr lang="en-US" sz="2000" dirty="0">
                <a:solidFill>
                  <a:srgbClr val="292929"/>
                </a:solidFill>
                <a:latin typeface="Times New Roman" panose="02020603050405020304" pitchFamily="18" charset="0"/>
                <a:cs typeface="Times New Roman" panose="02020603050405020304" pitchFamily="18" charset="0"/>
              </a:rPr>
              <a:t>Design a system for better patient care.</a:t>
            </a:r>
          </a:p>
          <a:p>
            <a:pPr>
              <a:buFont typeface="Wingdings" panose="05000000000000000000" pitchFamily="2" charset="2"/>
              <a:buChar char="q"/>
            </a:pPr>
            <a:r>
              <a:rPr lang="en-US" sz="2000" dirty="0">
                <a:solidFill>
                  <a:srgbClr val="292929"/>
                </a:solidFill>
                <a:latin typeface="Times New Roman" panose="02020603050405020304" pitchFamily="18" charset="0"/>
                <a:cs typeface="Times New Roman" panose="02020603050405020304" pitchFamily="18" charset="0"/>
              </a:rPr>
              <a:t>Reduce hospital operating costs.</a:t>
            </a:r>
          </a:p>
          <a:p>
            <a:pPr>
              <a:buFont typeface="Wingdings" panose="05000000000000000000" pitchFamily="2" charset="2"/>
              <a:buChar char="q"/>
            </a:pPr>
            <a:r>
              <a:rPr lang="en-US" sz="2000" dirty="0">
                <a:solidFill>
                  <a:srgbClr val="292929"/>
                </a:solidFill>
                <a:latin typeface="Times New Roman" panose="02020603050405020304" pitchFamily="18" charset="0"/>
                <a:cs typeface="Times New Roman" panose="02020603050405020304" pitchFamily="18" charset="0"/>
              </a:rPr>
              <a:t>Provide  Management Information System report on demand to management for better decision making.</a:t>
            </a:r>
          </a:p>
          <a:p>
            <a:pPr>
              <a:buFont typeface="Wingdings" panose="05000000000000000000" pitchFamily="2" charset="2"/>
              <a:buChar char="q"/>
            </a:pPr>
            <a:r>
              <a:rPr lang="en-US" sz="2000" dirty="0">
                <a:solidFill>
                  <a:srgbClr val="292929"/>
                </a:solidFill>
                <a:latin typeface="Times New Roman" panose="02020603050405020304" pitchFamily="18" charset="0"/>
                <a:cs typeface="Times New Roman" panose="02020603050405020304" pitchFamily="18" charset="0"/>
              </a:rPr>
              <a:t>Better co-ordination among the different departments.</a:t>
            </a:r>
          </a:p>
          <a:p>
            <a:pPr>
              <a:buFont typeface="Wingdings" panose="05000000000000000000" pitchFamily="2" charset="2"/>
              <a:buChar char="q"/>
            </a:pPr>
            <a:r>
              <a:rPr lang="en-US" sz="2000" dirty="0">
                <a:solidFill>
                  <a:srgbClr val="292929"/>
                </a:solidFill>
                <a:latin typeface="Times New Roman" panose="02020603050405020304" pitchFamily="18" charset="0"/>
                <a:cs typeface="Times New Roman" panose="02020603050405020304" pitchFamily="18" charset="0"/>
              </a:rPr>
              <a:t>Provide top management a single point of control.</a:t>
            </a:r>
          </a:p>
        </p:txBody>
      </p:sp>
    </p:spTree>
    <p:extLst>
      <p:ext uri="{BB962C8B-B14F-4D97-AF65-F5344CB8AC3E}">
        <p14:creationId xmlns:p14="http://schemas.microsoft.com/office/powerpoint/2010/main" val="3074018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4CA0-72CD-43A5-A7EB-9C280A084670}"/>
              </a:ext>
            </a:extLst>
          </p:cNvPr>
          <p:cNvSpPr>
            <a:spLocks noGrp="1"/>
          </p:cNvSpPr>
          <p:nvPr>
            <p:ph type="title"/>
          </p:nvPr>
        </p:nvSpPr>
        <p:spPr>
          <a:xfrm>
            <a:off x="581192" y="702156"/>
            <a:ext cx="11029616" cy="913580"/>
          </a:xfrm>
        </p:spPr>
        <p:txBody>
          <a:bodyPr>
            <a:normAutofit/>
          </a:bodyPr>
          <a:lstStyle/>
          <a:p>
            <a:r>
              <a:rPr lang="en-US" sz="3200" b="1" dirty="0"/>
              <a:t>Existing system</a:t>
            </a:r>
          </a:p>
        </p:txBody>
      </p:sp>
      <p:sp>
        <p:nvSpPr>
          <p:cNvPr id="6" name="Content Placeholder 5">
            <a:extLst>
              <a:ext uri="{FF2B5EF4-FFF2-40B4-BE49-F238E27FC236}">
                <a16:creationId xmlns:a16="http://schemas.microsoft.com/office/drawing/2014/main" id="{0A0BCCF0-C130-40CC-B0AA-000EDADE8212}"/>
              </a:ext>
            </a:extLst>
          </p:cNvPr>
          <p:cNvSpPr>
            <a:spLocks noGrp="1"/>
          </p:cNvSpPr>
          <p:nvPr>
            <p:ph idx="1"/>
          </p:nvPr>
        </p:nvSpPr>
        <p:spPr>
          <a:xfrm>
            <a:off x="581192" y="822121"/>
            <a:ext cx="11029616" cy="5922628"/>
          </a:xfrm>
        </p:spPr>
        <p:txBody>
          <a:bodyPr>
            <a:noAutofit/>
          </a:bodyPr>
          <a:lstStyle/>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sz="2000" dirty="0">
                <a:solidFill>
                  <a:schemeClr val="tx1"/>
                </a:solidFill>
                <a:latin typeface="Times New Roman" panose="02020603050405020304" pitchFamily="18" charset="0"/>
                <a:cs typeface="Times New Roman" panose="02020603050405020304" pitchFamily="18" charset="0"/>
              </a:rPr>
              <a:t>Hospitals currently uses a manual system for the management and maintenance of critical information . The current system requires numerous paper forms ,with data stores spread throughout the hospital management infrastructure.</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Often information(on forms) is incomplete ,or does not follow management standards. Forms are often lost in transit between departments requiring a comprehensive auditing process to ensure that no vital information is lost.</a:t>
            </a:r>
          </a:p>
          <a:p>
            <a:pPr marL="0" indent="0">
              <a:buNone/>
            </a:pPr>
            <a:endParaRPr lang="en-US" sz="3000" b="1" dirty="0">
              <a:solidFill>
                <a:schemeClr val="tx1"/>
              </a:solidFill>
              <a:cs typeface="Times New Roman" panose="02020603050405020304" pitchFamily="18" charset="0"/>
            </a:endParaRPr>
          </a:p>
          <a:p>
            <a:pPr marL="0" indent="0">
              <a:buNone/>
            </a:pP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033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474660" y="742951"/>
            <a:ext cx="11136148" cy="627972"/>
          </a:xfrm>
        </p:spPr>
        <p:txBody>
          <a:bodyPr>
            <a:normAutofit/>
          </a:bodyPr>
          <a:lstStyle/>
          <a:p>
            <a:r>
              <a:rPr lang="en-US" sz="3200" b="1" dirty="0"/>
              <a:t>Disadvantages of existence system</a:t>
            </a:r>
            <a:endParaRPr lang="en-US" sz="3200" dirty="0"/>
          </a:p>
        </p:txBody>
      </p:sp>
      <p:sp>
        <p:nvSpPr>
          <p:cNvPr id="4" name="Content Placeholder 3">
            <a:extLst>
              <a:ext uri="{FF2B5EF4-FFF2-40B4-BE49-F238E27FC236}">
                <a16:creationId xmlns:a16="http://schemas.microsoft.com/office/drawing/2014/main" id="{2A72778C-DADA-4873-A3CE-E38B5FA66D0B}"/>
              </a:ext>
            </a:extLst>
          </p:cNvPr>
          <p:cNvSpPr>
            <a:spLocks noGrp="1"/>
          </p:cNvSpPr>
          <p:nvPr>
            <p:ph idx="1"/>
          </p:nvPr>
        </p:nvSpPr>
        <p:spPr>
          <a:xfrm>
            <a:off x="474660" y="2423604"/>
            <a:ext cx="11029615" cy="3063474"/>
          </a:xfrm>
        </p:spPr>
        <p:txBody>
          <a:bodyPr/>
          <a:lstStyle/>
          <a:p>
            <a:pPr algn="l">
              <a:buFont typeface="Arial" panose="020B0604020202020204" pitchFamily="34" charset="0"/>
              <a:buChar char="•"/>
            </a:pPr>
            <a:r>
              <a:rPr lang="en-US" sz="2000" b="0" i="0" dirty="0">
                <a:solidFill>
                  <a:srgbClr val="202124"/>
                </a:solidFill>
                <a:effectLst/>
                <a:highlight>
                  <a:srgbClr val="C0C0C0"/>
                </a:highlight>
                <a:latin typeface="Times New Roman" panose="02020603050405020304" pitchFamily="18" charset="0"/>
                <a:cs typeface="Times New Roman" panose="02020603050405020304" pitchFamily="18" charset="0"/>
              </a:rPr>
              <a:t>Lack of Security </a:t>
            </a:r>
            <a:r>
              <a:rPr lang="en-US" sz="2000" b="0" i="0" dirty="0">
                <a:solidFill>
                  <a:srgbClr val="202124"/>
                </a:solidFill>
                <a:effectLst/>
                <a:latin typeface="Times New Roman" panose="02020603050405020304" pitchFamily="18" charset="0"/>
                <a:cs typeface="Times New Roman" panose="02020603050405020304" pitchFamily="18" charset="0"/>
              </a:rPr>
              <a:t>: The paper document is less secure compared to an electronic system.</a:t>
            </a:r>
          </a:p>
          <a:p>
            <a:pPr algn="l">
              <a:buFont typeface="Arial" panose="020B0604020202020204" pitchFamily="34" charset="0"/>
              <a:buChar char="•"/>
            </a:pPr>
            <a:r>
              <a:rPr lang="en-US" sz="2000" b="0" i="0" dirty="0">
                <a:solidFill>
                  <a:srgbClr val="202124"/>
                </a:solidFill>
                <a:effectLst/>
                <a:highlight>
                  <a:srgbClr val="C0C0C0"/>
                </a:highlight>
                <a:latin typeface="Times New Roman" panose="02020603050405020304" pitchFamily="18" charset="0"/>
                <a:cs typeface="Times New Roman" panose="02020603050405020304" pitchFamily="18" charset="0"/>
              </a:rPr>
              <a:t>Time Consuming </a:t>
            </a:r>
            <a:r>
              <a:rPr lang="en-US" sz="2000" b="0" i="0" dirty="0">
                <a:solidFill>
                  <a:srgbClr val="202124"/>
                </a:solidFill>
                <a:effectLst/>
                <a:latin typeface="Times New Roman" panose="02020603050405020304" pitchFamily="18" charset="0"/>
                <a:cs typeface="Times New Roman" panose="02020603050405020304" pitchFamily="18" charset="0"/>
              </a:rPr>
              <a:t>: Manually managing is a very tough and time-consuming process</a:t>
            </a:r>
          </a:p>
          <a:p>
            <a:pPr algn="l">
              <a:buFont typeface="Arial" panose="020B0604020202020204" pitchFamily="34" charset="0"/>
              <a:buChar char="•"/>
            </a:pPr>
            <a:r>
              <a:rPr lang="en-US" sz="2000" b="0" i="0" dirty="0">
                <a:solidFill>
                  <a:srgbClr val="202124"/>
                </a:solidFill>
                <a:effectLst/>
                <a:highlight>
                  <a:srgbClr val="C0C0C0"/>
                </a:highlight>
                <a:latin typeface="Times New Roman" panose="02020603050405020304" pitchFamily="18" charset="0"/>
                <a:cs typeface="Times New Roman" panose="02020603050405020304" pitchFamily="18" charset="0"/>
              </a:rPr>
              <a:t>Insufficient Storage Space         </a:t>
            </a: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202124"/>
                </a:solidFill>
                <a:effectLst/>
                <a:highlight>
                  <a:srgbClr val="C0C0C0"/>
                </a:highlight>
                <a:latin typeface="Times New Roman" panose="02020603050405020304" pitchFamily="18" charset="0"/>
                <a:cs typeface="Times New Roman" panose="02020603050405020304" pitchFamily="18" charset="0"/>
              </a:rPr>
              <a:t>Difficulty in a modification of data </a:t>
            </a: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202124"/>
                </a:solidFill>
                <a:effectLst/>
                <a:highlight>
                  <a:srgbClr val="C0C0C0"/>
                </a:highlight>
                <a:latin typeface="Times New Roman" panose="02020603050405020304" pitchFamily="18" charset="0"/>
                <a:cs typeface="Times New Roman" panose="02020603050405020304" pitchFamily="18" charset="0"/>
              </a:rPr>
              <a:t>Increases Cost </a:t>
            </a:r>
          </a:p>
          <a:p>
            <a:endParaRPr lang="en-US" dirty="0"/>
          </a:p>
        </p:txBody>
      </p:sp>
    </p:spTree>
    <p:extLst>
      <p:ext uri="{BB962C8B-B14F-4D97-AF65-F5344CB8AC3E}">
        <p14:creationId xmlns:p14="http://schemas.microsoft.com/office/powerpoint/2010/main" val="3966093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ABDF-136A-4648-898E-468BDB740687}"/>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4305E280-1B46-4B7A-960D-62809AA98823}"/>
              </a:ext>
            </a:extLst>
          </p:cNvPr>
          <p:cNvSpPr>
            <a:spLocks noGrp="1"/>
          </p:cNvSpPr>
          <p:nvPr>
            <p:ph idx="1"/>
          </p:nvPr>
        </p:nvSpPr>
        <p:spPr>
          <a:xfrm>
            <a:off x="581192" y="-209725"/>
            <a:ext cx="11029615" cy="6185075"/>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online hospital management system is available in the market that can serve patients to search doctors near by and take appointment and view our appointment status online.</a:t>
            </a:r>
          </a:p>
          <a:p>
            <a:pPr marL="0" indent="0">
              <a:buNone/>
            </a:pPr>
            <a:r>
              <a:rPr lang="en-US" sz="2800" b="1" dirty="0">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Revenue management</a:t>
            </a:r>
          </a:p>
          <a:p>
            <a:pPr>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Role-Based access control</a:t>
            </a:r>
          </a:p>
          <a:p>
            <a:pPr>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Increases data security &amp; integrity</a:t>
            </a:r>
          </a:p>
          <a:p>
            <a:pPr>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Digital medical records</a:t>
            </a:r>
          </a:p>
          <a:p>
            <a:endParaRPr lang="en-IN" dirty="0"/>
          </a:p>
        </p:txBody>
      </p:sp>
    </p:spTree>
    <p:extLst>
      <p:ext uri="{BB962C8B-B14F-4D97-AF65-F5344CB8AC3E}">
        <p14:creationId xmlns:p14="http://schemas.microsoft.com/office/powerpoint/2010/main" val="233984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8580-4622-4250-87CD-C32CC8D8094D}"/>
              </a:ext>
            </a:extLst>
          </p:cNvPr>
          <p:cNvSpPr>
            <a:spLocks noGrp="1"/>
          </p:cNvSpPr>
          <p:nvPr>
            <p:ph type="title"/>
          </p:nvPr>
        </p:nvSpPr>
        <p:spPr>
          <a:xfrm>
            <a:off x="465782" y="702156"/>
            <a:ext cx="11145026" cy="652368"/>
          </a:xfrm>
        </p:spPr>
        <p:txBody>
          <a:bodyPr>
            <a:normAutofit/>
          </a:bodyPr>
          <a:lstStyle/>
          <a:p>
            <a:r>
              <a:rPr lang="en-US" sz="3200" b="1" dirty="0"/>
              <a:t>Scope of hms</a:t>
            </a:r>
          </a:p>
        </p:txBody>
      </p:sp>
      <p:sp>
        <p:nvSpPr>
          <p:cNvPr id="3" name="Content Placeholder 2">
            <a:extLst>
              <a:ext uri="{FF2B5EF4-FFF2-40B4-BE49-F238E27FC236}">
                <a16:creationId xmlns:a16="http://schemas.microsoft.com/office/drawing/2014/main" id="{8BE4911A-6C6C-4177-B937-D68D167B1BC6}"/>
              </a:ext>
            </a:extLst>
          </p:cNvPr>
          <p:cNvSpPr>
            <a:spLocks noGrp="1"/>
          </p:cNvSpPr>
          <p:nvPr>
            <p:ph idx="1"/>
          </p:nvPr>
        </p:nvSpPr>
        <p:spPr>
          <a:xfrm>
            <a:off x="465782" y="1354524"/>
            <a:ext cx="11387128" cy="3948996"/>
          </a:xfrm>
        </p:spPr>
        <p:txBody>
          <a:bodyPr>
            <a:no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HMS can improve quality of patient care by increasing the timeliness and accuracy of records and administrative information. </a:t>
            </a:r>
          </a:p>
          <a:p>
            <a:r>
              <a:rPr lang="en-US" sz="1800" b="0" i="0" dirty="0">
                <a:solidFill>
                  <a:schemeClr val="tx1"/>
                </a:solidFill>
                <a:effectLst/>
                <a:latin typeface="Times New Roman" panose="02020603050405020304" pitchFamily="18" charset="0"/>
                <a:cs typeface="Times New Roman" panose="02020603050405020304" pitchFamily="18" charset="0"/>
              </a:rPr>
              <a:t>HMS can also help eliminate confusion and delays that are caused by incomplete or missing records. These systems provide a managerial tool for decision making.</a:t>
            </a:r>
          </a:p>
          <a:p>
            <a:r>
              <a:rPr lang="en-US" sz="1800" b="0" i="0" dirty="0">
                <a:solidFill>
                  <a:schemeClr val="tx1"/>
                </a:solidFill>
                <a:effectLst/>
                <a:latin typeface="Times New Roman" panose="02020603050405020304" pitchFamily="18" charset="0"/>
                <a:cs typeface="Times New Roman" panose="02020603050405020304" pitchFamily="18" charset="0"/>
              </a:rPr>
              <a:t>Hospital management information systems are secured databases of administrative and patient information that can be easily accessed only by those who need the information.</a:t>
            </a:r>
          </a:p>
        </p:txBody>
      </p:sp>
    </p:spTree>
    <p:extLst>
      <p:ext uri="{BB962C8B-B14F-4D97-AF65-F5344CB8AC3E}">
        <p14:creationId xmlns:p14="http://schemas.microsoft.com/office/powerpoint/2010/main" val="1102324738"/>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2D995-20F0-4C14-BF62-1248AB4B484D}">
  <ds:schemaRefs>
    <ds:schemaRef ds:uri="http://schemas.microsoft.com/office/2006/documentManagement/types"/>
    <ds:schemaRef ds:uri="http://purl.org/dc/elements/1.1/"/>
    <ds:schemaRef ds:uri="http://schemas.microsoft.com/office/infopath/2007/PartnerControls"/>
    <ds:schemaRef ds:uri="16c05727-aa75-4e4a-9b5f-8a80a1165891"/>
    <ds:schemaRef ds:uri="http://schemas.openxmlformats.org/package/2006/metadata/core-properties"/>
    <ds:schemaRef ds:uri="http://www.w3.org/XML/1998/namespace"/>
    <ds:schemaRef ds:uri="http://purl.org/dc/dcmitype/"/>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{DF986326-332D-46B5-AF0F-CDAC7E585C5D}tf67061901_win32</Template>
  <TotalTime>1305</TotalTime>
  <Words>1080</Words>
  <Application>Microsoft Office PowerPoint</Application>
  <PresentationFormat>Widescreen</PresentationFormat>
  <Paragraphs>157</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Franklin Gothic Book</vt:lpstr>
      <vt:lpstr>Franklin Gothic Demi</vt:lpstr>
      <vt:lpstr>Segoe UI Black</vt:lpstr>
      <vt:lpstr>Times New Roman</vt:lpstr>
      <vt:lpstr>Wingdings</vt:lpstr>
      <vt:lpstr>Wingdings 2</vt:lpstr>
      <vt:lpstr>DividendVTI</vt:lpstr>
      <vt:lpstr> Hospital management system</vt:lpstr>
      <vt:lpstr>Project members(group : 3)</vt:lpstr>
      <vt:lpstr>introduction</vt:lpstr>
      <vt:lpstr>Why  Hospital Mangement System?</vt:lpstr>
      <vt:lpstr>Objective</vt:lpstr>
      <vt:lpstr>Existing system</vt:lpstr>
      <vt:lpstr>Disadvantages of existence system</vt:lpstr>
      <vt:lpstr>PROPOSED SYSTEM</vt:lpstr>
      <vt:lpstr>Scope of hms</vt:lpstr>
      <vt:lpstr>Modules for Hospital Management System </vt:lpstr>
      <vt:lpstr>ADMIN MODULE </vt:lpstr>
      <vt:lpstr>PATIENT MODULE </vt:lpstr>
      <vt:lpstr>SUB MODULES IN PATIENT: </vt:lpstr>
      <vt:lpstr>DOCTOR MODULE </vt:lpstr>
      <vt:lpstr>SUB MODULES IN DOCTOR:</vt:lpstr>
      <vt:lpstr>REQUIREMENT SPECIFICATION</vt:lpstr>
      <vt:lpstr>PowerPoint Presentation</vt:lpstr>
      <vt:lpstr>PowerPoint Presentation</vt:lpstr>
      <vt:lpstr>PowerPoint Presentation</vt:lpstr>
      <vt:lpstr>Advantages</vt:lpstr>
      <vt:lpstr>TESTING</vt:lpstr>
      <vt:lpstr>   REST API Development</vt:lpstr>
      <vt:lpstr>   Spring Boot Annotations:</vt:lpstr>
      <vt:lpstr>Home page:</vt:lpstr>
      <vt:lpstr>Admin login:</vt:lpstr>
      <vt:lpstr>Doctor login:</vt:lpstr>
      <vt:lpstr>Doctor  sub-modules:</vt:lpstr>
      <vt:lpstr>Patient Login:</vt:lpstr>
      <vt:lpstr>Patient sub-modules:</vt:lpstr>
      <vt:lpstr>Doctor sign up:</vt:lpstr>
      <vt:lpstr>Doctor List:</vt:lpstr>
      <vt:lpstr>Patient List:</vt:lpstr>
      <vt:lpstr>About us:</vt:lpstr>
      <vt:lpstr>FEEDBACK:</vt:lpstr>
      <vt:lpstr>CONTACT US:</vt:lpstr>
      <vt:lpstr>CONCLUsION:</vt:lpstr>
      <vt:lpstr>FUTURE DEVELOPMENT SCOPES: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Dhanu Priya</dc:creator>
  <cp:lastModifiedBy>Windows User</cp:lastModifiedBy>
  <cp:revision>28</cp:revision>
  <dcterms:created xsi:type="dcterms:W3CDTF">2022-03-28T05:09:41Z</dcterms:created>
  <dcterms:modified xsi:type="dcterms:W3CDTF">2022-04-05T05:58:20Z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